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 name="Google Shape;5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 name="Google Shape;5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t>Early disclosure is key – many solutions go beyond the requirements of the management plans – Even the ones listed in the </a:t>
            </a:r>
            <a:r>
              <a:rPr lang="en-US" sz="1100"/>
              <a:t>management</a:t>
            </a:r>
            <a:r>
              <a:rPr lang="en-US" sz="1100"/>
              <a:t> plan take time to get through</a:t>
            </a:r>
            <a:endParaRPr sz="1100"/>
          </a:p>
          <a:p>
            <a:pPr indent="0" lvl="0" marL="0" rtl="0" algn="l">
              <a:lnSpc>
                <a:spcPct val="115000"/>
              </a:lnSpc>
              <a:spcBef>
                <a:spcPts val="800"/>
              </a:spcBef>
              <a:spcAft>
                <a:spcPts val="800"/>
              </a:spcAft>
              <a:buNone/>
            </a:pPr>
            <a:r>
              <a:rPr lang="en-US" sz="1100"/>
              <a:t>Things like: Facilities Use agreements, finding a non-conflicted advisor for a student</a:t>
            </a:r>
            <a:endParaRPr sz="1100"/>
          </a:p>
        </p:txBody>
      </p:sp>
      <p:sp>
        <p:nvSpPr>
          <p:cNvPr id="140" name="Google Shape;14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a09e8cf073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a09e8cf073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90000"/>
              </a:lnSpc>
              <a:spcBef>
                <a:spcPts val="600"/>
              </a:spcBef>
              <a:spcAft>
                <a:spcPts val="600"/>
              </a:spcAft>
              <a:buNone/>
            </a:pPr>
            <a:r>
              <a:rPr lang="en-US" sz="2200">
                <a:latin typeface="Verdana"/>
                <a:ea typeface="Verdana"/>
                <a:cs typeface="Verdana"/>
                <a:sym typeface="Verdana"/>
              </a:rPr>
              <a:t>Deliberate misrepresentation of information</a:t>
            </a:r>
            <a:endParaRPr/>
          </a:p>
        </p:txBody>
      </p:sp>
      <p:sp>
        <p:nvSpPr>
          <p:cNvPr id="171" name="Google Shape;171;g3a09e8cf073_0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a09e8cf073_1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a09e8cf073_1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g3a09e8cf073_1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a09e8cf073_1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a09e8cf073_1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g3a09e8cf073_1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a09e8cf073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a09e8cf073_0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g3a09e8cf073_0_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a09e8cf073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a09e8cf073_1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g3a09e8cf073_1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 name="Google Shape;6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 name="Google Shape;7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a09e8cf073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a09e8cf073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US" sz="2000">
                <a:latin typeface="Calibri"/>
                <a:ea typeface="Calibri"/>
                <a:cs typeface="Calibri"/>
                <a:sym typeface="Calibri"/>
              </a:rPr>
              <a:t>There are a few policies that govern the COIs and disclosure requirements at UW that Sam mentioned.</a:t>
            </a:r>
            <a:endParaRPr sz="2000">
              <a:latin typeface="Calibri"/>
              <a:ea typeface="Calibri"/>
              <a:cs typeface="Calibri"/>
              <a:sym typeface="Calibri"/>
            </a:endParaRPr>
          </a:p>
          <a:p>
            <a:pPr indent="0" lvl="0" marL="0" rtl="0" algn="l">
              <a:lnSpc>
                <a:spcPct val="90000"/>
              </a:lnSpc>
              <a:spcBef>
                <a:spcPts val="1000"/>
              </a:spcBef>
              <a:spcAft>
                <a:spcPts val="0"/>
              </a:spcAft>
              <a:buNone/>
            </a:pPr>
            <a:r>
              <a:rPr lang="en-US" sz="2000">
                <a:latin typeface="Calibri"/>
                <a:ea typeface="Calibri"/>
                <a:cs typeface="Calibri"/>
                <a:sym typeface="Calibri"/>
              </a:rPr>
              <a:t>Cannot use</a:t>
            </a:r>
            <a:r>
              <a:rPr lang="en-US" sz="2000">
                <a:latin typeface="Calibri"/>
                <a:ea typeface="Calibri"/>
                <a:cs typeface="Calibri"/>
                <a:sym typeface="Calibri"/>
              </a:rPr>
              <a:t> UW position or resources in a manner conflicting with UW's interests to gain anything of substantial private benefit of UW employee, their family, or an organization with which they are associated - this is the policy that requires outside activities reporting for non-researchers.</a:t>
            </a:r>
            <a:endParaRPr sz="2000">
              <a:latin typeface="Calibri"/>
              <a:ea typeface="Calibri"/>
              <a:cs typeface="Calibri"/>
              <a:sym typeface="Calibri"/>
            </a:endParaRPr>
          </a:p>
          <a:p>
            <a:pPr indent="0" lvl="0" marL="0" rtl="0" algn="l">
              <a:lnSpc>
                <a:spcPct val="90000"/>
              </a:lnSpc>
              <a:spcBef>
                <a:spcPts val="1000"/>
              </a:spcBef>
              <a:spcAft>
                <a:spcPts val="0"/>
              </a:spcAft>
              <a:buNone/>
            </a:pPr>
            <a:r>
              <a:rPr lang="en-US" sz="2000">
                <a:latin typeface="Calibri"/>
                <a:ea typeface="Calibri"/>
                <a:cs typeface="Calibri"/>
                <a:sym typeface="Calibri"/>
              </a:rPr>
              <a:t>Self dealing statute - prohibits contracts where a public employee negotiates or enters into a contract in which s/he has a private interest. If the contract is between a research company and UW, requires evaluation of the conflict and that a specific management plan is issued and followed (if conflict is manageable)</a:t>
            </a:r>
            <a:endParaRPr sz="2000">
              <a:latin typeface="Calibri"/>
              <a:ea typeface="Calibri"/>
              <a:cs typeface="Calibri"/>
              <a:sym typeface="Calibri"/>
            </a:endParaRPr>
          </a:p>
          <a:p>
            <a:pPr indent="0" lvl="0" marL="0" rtl="0" algn="l">
              <a:lnSpc>
                <a:spcPct val="90000"/>
              </a:lnSpc>
              <a:spcBef>
                <a:spcPts val="1000"/>
              </a:spcBef>
              <a:spcAft>
                <a:spcPts val="0"/>
              </a:spcAft>
              <a:buNone/>
            </a:pPr>
            <a:r>
              <a:rPr lang="en-US" sz="2000">
                <a:latin typeface="Calibri"/>
                <a:ea typeface="Calibri"/>
                <a:cs typeface="Calibri"/>
                <a:sym typeface="Calibri"/>
              </a:rPr>
              <a:t>To ensure that research is not biased in its design, conduct or reporting, and to ensure especially the protection of human subjects</a:t>
            </a:r>
            <a:endParaRPr sz="2000">
              <a:latin typeface="Calibri"/>
              <a:ea typeface="Calibri"/>
              <a:cs typeface="Calibri"/>
              <a:sym typeface="Calibri"/>
            </a:endParaRPr>
          </a:p>
          <a:p>
            <a:pPr indent="0" lvl="0" marL="0" rtl="0" algn="l">
              <a:lnSpc>
                <a:spcPct val="90000"/>
              </a:lnSpc>
              <a:spcBef>
                <a:spcPts val="1000"/>
              </a:spcBef>
              <a:spcAft>
                <a:spcPts val="0"/>
              </a:spcAft>
              <a:buNone/>
            </a:pPr>
            <a:r>
              <a:t/>
            </a:r>
            <a:endParaRPr sz="2000">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t/>
            </a:r>
            <a:endParaRPr sz="2000">
              <a:latin typeface="Calibri"/>
              <a:ea typeface="Calibri"/>
              <a:cs typeface="Calibri"/>
              <a:sym typeface="Calibri"/>
            </a:endParaRPr>
          </a:p>
          <a:p>
            <a:pPr indent="0" lvl="0" marL="0" rtl="0" algn="l">
              <a:spcBef>
                <a:spcPts val="0"/>
              </a:spcBef>
              <a:spcAft>
                <a:spcPts val="0"/>
              </a:spcAft>
              <a:buNone/>
            </a:pPr>
            <a:r>
              <a:t/>
            </a:r>
            <a:endParaRPr/>
          </a:p>
        </p:txBody>
      </p:sp>
      <p:sp>
        <p:nvSpPr>
          <p:cNvPr id="120" name="Google Shape;120;g3a09e8cf073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a09e8cf073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a09e8cf073_0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g3a09e8cf073_0_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Verdana"/>
              <a:buNone/>
              <a:defRPr sz="6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600"/>
              </a:spcBef>
              <a:spcAft>
                <a:spcPts val="0"/>
              </a:spcAft>
              <a:buClr>
                <a:schemeClr val="dk1"/>
              </a:buClr>
              <a:buSzPts val="3200"/>
              <a:buNone/>
              <a:defRPr sz="3200">
                <a:solidFill>
                  <a:schemeClr val="dk1"/>
                </a:solidFill>
                <a:latin typeface="Verdana"/>
                <a:ea typeface="Verdana"/>
                <a:cs typeface="Verdana"/>
                <a:sym typeface="Verdana"/>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A white speech bubble with black text&#10;&#10;AI-generated content may be incorrect." id="15" name="Google Shape;15;p2"/>
          <p:cNvPicPr preferRelativeResize="0"/>
          <p:nvPr/>
        </p:nvPicPr>
        <p:blipFill rotWithShape="1">
          <a:blip r:embed="rId2">
            <a:alphaModFix/>
          </a:blip>
          <a:srcRect b="0" l="0" r="0" t="0"/>
          <a:stretch/>
        </p:blipFill>
        <p:spPr>
          <a:xfrm>
            <a:off x="-71343" y="5464695"/>
            <a:ext cx="4812022" cy="139330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4" name="Shape 44"/>
        <p:cNvGrpSpPr/>
        <p:nvPr/>
      </p:nvGrpSpPr>
      <p:grpSpPr>
        <a:xfrm>
          <a:off x="0" y="0"/>
          <a:ext cx="0" cy="0"/>
          <a:chOff x="0" y="0"/>
          <a:chExt cx="0" cy="0"/>
        </a:xfrm>
      </p:grpSpPr>
      <p:sp>
        <p:nvSpPr>
          <p:cNvPr id="45" name="Google Shape;45;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1"/>
          <p:cNvSpPr txBox="1"/>
          <p:nvPr>
            <p:ph idx="1" type="body"/>
          </p:nvPr>
        </p:nvSpPr>
        <p:spPr>
          <a:xfrm rot="5400000">
            <a:off x="4048558" y="-1384733"/>
            <a:ext cx="4094884" cy="10515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600"/>
              </a:spcBef>
              <a:spcAft>
                <a:spcPts val="0"/>
              </a:spcAft>
              <a:buClr>
                <a:schemeClr val="dk1"/>
              </a:buClr>
              <a:buSzPts val="4000"/>
              <a:buNone/>
              <a:defRPr>
                <a:latin typeface="Verdana"/>
                <a:ea typeface="Verdana"/>
                <a:cs typeface="Verdana"/>
                <a:sym typeface="Verdana"/>
              </a:defRPr>
            </a:lvl1pPr>
            <a:lvl2pPr indent="-457200" lvl="1" marL="914400" algn="l">
              <a:lnSpc>
                <a:spcPct val="90000"/>
              </a:lnSpc>
              <a:spcBef>
                <a:spcPts val="600"/>
              </a:spcBef>
              <a:spcAft>
                <a:spcPts val="0"/>
              </a:spcAft>
              <a:buClr>
                <a:schemeClr val="dk1"/>
              </a:buClr>
              <a:buSzPts val="3600"/>
              <a:buChar char="•"/>
              <a:defRPr>
                <a:latin typeface="Verdana"/>
                <a:ea typeface="Verdana"/>
                <a:cs typeface="Verdana"/>
                <a:sym typeface="Verdana"/>
              </a:defRPr>
            </a:lvl2pPr>
            <a:lvl3pPr indent="-431800" lvl="2" marL="1371600" algn="l">
              <a:lnSpc>
                <a:spcPct val="90000"/>
              </a:lnSpc>
              <a:spcBef>
                <a:spcPts val="600"/>
              </a:spcBef>
              <a:spcAft>
                <a:spcPts val="0"/>
              </a:spcAft>
              <a:buClr>
                <a:schemeClr val="dk1"/>
              </a:buClr>
              <a:buSzPts val="3200"/>
              <a:buChar char="•"/>
              <a:defRPr>
                <a:latin typeface="Verdana"/>
                <a:ea typeface="Verdana"/>
                <a:cs typeface="Verdana"/>
                <a:sym typeface="Verdana"/>
              </a:defRPr>
            </a:lvl3pPr>
            <a:lvl4pPr indent="-406400" lvl="3" marL="1828800" algn="l">
              <a:lnSpc>
                <a:spcPct val="90000"/>
              </a:lnSpc>
              <a:spcBef>
                <a:spcPts val="600"/>
              </a:spcBef>
              <a:spcAft>
                <a:spcPts val="0"/>
              </a:spcAft>
              <a:buClr>
                <a:schemeClr val="dk1"/>
              </a:buClr>
              <a:buSzPts val="2800"/>
              <a:buChar char="•"/>
              <a:defRPr>
                <a:latin typeface="Verdana"/>
                <a:ea typeface="Verdana"/>
                <a:cs typeface="Verdana"/>
                <a:sym typeface="Verdana"/>
              </a:defRPr>
            </a:lvl4pPr>
            <a:lvl5pPr indent="-406400" lvl="4" marL="2286000" algn="l">
              <a:lnSpc>
                <a:spcPct val="90000"/>
              </a:lnSpc>
              <a:spcBef>
                <a:spcPts val="600"/>
              </a:spcBef>
              <a:spcAft>
                <a:spcPts val="0"/>
              </a:spcAft>
              <a:buClr>
                <a:schemeClr val="dk1"/>
              </a:buClr>
              <a:buSzPts val="2800"/>
              <a:buChar char="•"/>
              <a:defRPr>
                <a:latin typeface="Verdana"/>
                <a:ea typeface="Verdana"/>
                <a:cs typeface="Verdana"/>
                <a:sym typeface="Verdana"/>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7" name="Shape 47"/>
        <p:cNvGrpSpPr/>
        <p:nvPr/>
      </p:nvGrpSpPr>
      <p:grpSpPr>
        <a:xfrm>
          <a:off x="0" y="0"/>
          <a:ext cx="0" cy="0"/>
          <a:chOff x="0" y="0"/>
          <a:chExt cx="0" cy="0"/>
        </a:xfrm>
      </p:grpSpPr>
      <p:sp>
        <p:nvSpPr>
          <p:cNvPr id="48" name="Google Shape;48;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600"/>
              </a:spcBef>
              <a:spcAft>
                <a:spcPts val="0"/>
              </a:spcAft>
              <a:buClr>
                <a:schemeClr val="dk1"/>
              </a:buClr>
              <a:buSzPts val="4000"/>
              <a:buNone/>
              <a:defRPr>
                <a:latin typeface="Verdana"/>
                <a:ea typeface="Verdana"/>
                <a:cs typeface="Verdana"/>
                <a:sym typeface="Verdana"/>
              </a:defRPr>
            </a:lvl1pPr>
            <a:lvl2pPr indent="-457200" lvl="1" marL="914400" algn="l">
              <a:lnSpc>
                <a:spcPct val="90000"/>
              </a:lnSpc>
              <a:spcBef>
                <a:spcPts val="600"/>
              </a:spcBef>
              <a:spcAft>
                <a:spcPts val="0"/>
              </a:spcAft>
              <a:buClr>
                <a:schemeClr val="dk1"/>
              </a:buClr>
              <a:buSzPts val="3600"/>
              <a:buChar char="•"/>
              <a:defRPr>
                <a:latin typeface="Verdana"/>
                <a:ea typeface="Verdana"/>
                <a:cs typeface="Verdana"/>
                <a:sym typeface="Verdana"/>
              </a:defRPr>
            </a:lvl2pPr>
            <a:lvl3pPr indent="-431800" lvl="2" marL="1371600" algn="l">
              <a:lnSpc>
                <a:spcPct val="90000"/>
              </a:lnSpc>
              <a:spcBef>
                <a:spcPts val="600"/>
              </a:spcBef>
              <a:spcAft>
                <a:spcPts val="0"/>
              </a:spcAft>
              <a:buClr>
                <a:schemeClr val="dk1"/>
              </a:buClr>
              <a:buSzPts val="3200"/>
              <a:buChar char="•"/>
              <a:defRPr>
                <a:latin typeface="Verdana"/>
                <a:ea typeface="Verdana"/>
                <a:cs typeface="Verdana"/>
                <a:sym typeface="Verdana"/>
              </a:defRPr>
            </a:lvl3pPr>
            <a:lvl4pPr indent="-406400" lvl="3" marL="1828800" algn="l">
              <a:lnSpc>
                <a:spcPct val="90000"/>
              </a:lnSpc>
              <a:spcBef>
                <a:spcPts val="600"/>
              </a:spcBef>
              <a:spcAft>
                <a:spcPts val="0"/>
              </a:spcAft>
              <a:buClr>
                <a:schemeClr val="dk1"/>
              </a:buClr>
              <a:buSzPts val="2800"/>
              <a:buChar char="•"/>
              <a:defRPr>
                <a:latin typeface="Verdana"/>
                <a:ea typeface="Verdana"/>
                <a:cs typeface="Verdana"/>
                <a:sym typeface="Verdana"/>
              </a:defRPr>
            </a:lvl4pPr>
            <a:lvl5pPr indent="-406400" lvl="4" marL="2286000" algn="l">
              <a:lnSpc>
                <a:spcPct val="90000"/>
              </a:lnSpc>
              <a:spcBef>
                <a:spcPts val="600"/>
              </a:spcBef>
              <a:spcAft>
                <a:spcPts val="0"/>
              </a:spcAft>
              <a:buClr>
                <a:schemeClr val="dk1"/>
              </a:buClr>
              <a:buSzPts val="2800"/>
              <a:buChar char="•"/>
              <a:defRPr>
                <a:latin typeface="Verdana"/>
                <a:ea typeface="Verdana"/>
                <a:cs typeface="Verdana"/>
                <a:sym typeface="Verdana"/>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831850" y="351454"/>
            <a:ext cx="10515600" cy="285273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
          <p:cNvSpPr txBox="1"/>
          <p:nvPr>
            <p:ph idx="1" type="body"/>
          </p:nvPr>
        </p:nvSpPr>
        <p:spPr>
          <a:xfrm>
            <a:off x="831850" y="3488630"/>
            <a:ext cx="10515600" cy="15001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600"/>
              </a:spcBef>
              <a:spcAft>
                <a:spcPts val="0"/>
              </a:spcAft>
              <a:buClr>
                <a:schemeClr val="dk1"/>
              </a:buClr>
              <a:buSzPts val="4800"/>
              <a:buNone/>
              <a:defRPr sz="4800">
                <a:solidFill>
                  <a:schemeClr val="dk1"/>
                </a:solidFill>
                <a:latin typeface="Verdana"/>
                <a:ea typeface="Verdana"/>
                <a:cs typeface="Verdana"/>
                <a:sym typeface="Verdana"/>
              </a:defRPr>
            </a:lvl1pPr>
            <a:lvl2pPr indent="-228600" lvl="1" marL="914400" algn="l">
              <a:lnSpc>
                <a:spcPct val="90000"/>
              </a:lnSpc>
              <a:spcBef>
                <a:spcPts val="600"/>
              </a:spcBef>
              <a:spcAft>
                <a:spcPts val="0"/>
              </a:spcAft>
              <a:buClr>
                <a:srgbClr val="757575"/>
              </a:buClr>
              <a:buSzPts val="2000"/>
              <a:buNone/>
              <a:defRPr sz="2000">
                <a:solidFill>
                  <a:srgbClr val="757575"/>
                </a:solidFill>
              </a:defRPr>
            </a:lvl2pPr>
            <a:lvl3pPr indent="-228600" lvl="2" marL="1371600" algn="l">
              <a:lnSpc>
                <a:spcPct val="90000"/>
              </a:lnSpc>
              <a:spcBef>
                <a:spcPts val="600"/>
              </a:spcBef>
              <a:spcAft>
                <a:spcPts val="0"/>
              </a:spcAft>
              <a:buClr>
                <a:srgbClr val="757575"/>
              </a:buClr>
              <a:buSzPts val="1800"/>
              <a:buNone/>
              <a:defRPr sz="1800">
                <a:solidFill>
                  <a:srgbClr val="757575"/>
                </a:solidFill>
              </a:defRPr>
            </a:lvl3pPr>
            <a:lvl4pPr indent="-228600" lvl="3" marL="1828800" algn="l">
              <a:lnSpc>
                <a:spcPct val="90000"/>
              </a:lnSpc>
              <a:spcBef>
                <a:spcPts val="600"/>
              </a:spcBef>
              <a:spcAft>
                <a:spcPts val="0"/>
              </a:spcAft>
              <a:buClr>
                <a:srgbClr val="757575"/>
              </a:buClr>
              <a:buSzPts val="1600"/>
              <a:buNone/>
              <a:defRPr sz="1600">
                <a:solidFill>
                  <a:srgbClr val="757575"/>
                </a:solidFill>
              </a:defRPr>
            </a:lvl4pPr>
            <a:lvl5pPr indent="-228600" lvl="4" marL="2286000" algn="l">
              <a:lnSpc>
                <a:spcPct val="90000"/>
              </a:lnSpc>
              <a:spcBef>
                <a:spcPts val="600"/>
              </a:spcBef>
              <a:spcAft>
                <a:spcPts val="0"/>
              </a:spcAft>
              <a:buClr>
                <a:srgbClr val="757575"/>
              </a:buClr>
              <a:buSzPts val="1600"/>
              <a:buNone/>
              <a:defRPr sz="1600">
                <a:solidFill>
                  <a:srgbClr val="757575"/>
                </a:solidFill>
              </a:defRPr>
            </a:lvl5pPr>
            <a:lvl6pPr indent="-228600" lvl="5" marL="2743200" algn="l">
              <a:lnSpc>
                <a:spcPct val="90000"/>
              </a:lnSpc>
              <a:spcBef>
                <a:spcPts val="6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cxnSp>
        <p:nvCxnSpPr>
          <p:cNvPr id="19" name="Google Shape;19;p3"/>
          <p:cNvCxnSpPr/>
          <p:nvPr/>
        </p:nvCxnSpPr>
        <p:spPr>
          <a:xfrm>
            <a:off x="831850" y="3302493"/>
            <a:ext cx="10515600" cy="0"/>
          </a:xfrm>
          <a:prstGeom prst="straightConnector1">
            <a:avLst/>
          </a:prstGeom>
          <a:noFill/>
          <a:ln cap="flat" cmpd="sng" w="76200">
            <a:solidFill>
              <a:schemeClr val="dk1"/>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 name="Shape 20"/>
        <p:cNvGrpSpPr/>
        <p:nvPr/>
      </p:nvGrpSpPr>
      <p:grpSpPr>
        <a:xfrm>
          <a:off x="0" y="0"/>
          <a:ext cx="0" cy="0"/>
          <a:chOff x="0" y="0"/>
          <a:chExt cx="0" cy="0"/>
        </a:xfrm>
      </p:grpSpPr>
      <p:sp>
        <p:nvSpPr>
          <p:cNvPr id="21" name="Google Shape;21;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600"/>
              </a:spcBef>
              <a:spcAft>
                <a:spcPts val="0"/>
              </a:spcAft>
              <a:buClr>
                <a:schemeClr val="dk1"/>
              </a:buClr>
              <a:buSzPts val="4000"/>
              <a:buNone/>
              <a:defRPr>
                <a:latin typeface="Verdana"/>
                <a:ea typeface="Verdana"/>
                <a:cs typeface="Verdana"/>
                <a:sym typeface="Verdana"/>
              </a:defRPr>
            </a:lvl1pPr>
            <a:lvl2pPr indent="-457200" lvl="1" marL="914400" algn="l">
              <a:lnSpc>
                <a:spcPct val="90000"/>
              </a:lnSpc>
              <a:spcBef>
                <a:spcPts val="600"/>
              </a:spcBef>
              <a:spcAft>
                <a:spcPts val="0"/>
              </a:spcAft>
              <a:buClr>
                <a:schemeClr val="dk1"/>
              </a:buClr>
              <a:buSzPts val="3600"/>
              <a:buChar char="•"/>
              <a:defRPr>
                <a:latin typeface="Verdana"/>
                <a:ea typeface="Verdana"/>
                <a:cs typeface="Verdana"/>
                <a:sym typeface="Verdana"/>
              </a:defRPr>
            </a:lvl2pPr>
            <a:lvl3pPr indent="-431800" lvl="2" marL="1371600" algn="l">
              <a:lnSpc>
                <a:spcPct val="90000"/>
              </a:lnSpc>
              <a:spcBef>
                <a:spcPts val="600"/>
              </a:spcBef>
              <a:spcAft>
                <a:spcPts val="0"/>
              </a:spcAft>
              <a:buClr>
                <a:schemeClr val="dk1"/>
              </a:buClr>
              <a:buSzPts val="3200"/>
              <a:buChar char="•"/>
              <a:defRPr>
                <a:latin typeface="Verdana"/>
                <a:ea typeface="Verdana"/>
                <a:cs typeface="Verdana"/>
                <a:sym typeface="Verdana"/>
              </a:defRPr>
            </a:lvl3pPr>
            <a:lvl4pPr indent="-406400" lvl="3" marL="1828800" algn="l">
              <a:lnSpc>
                <a:spcPct val="90000"/>
              </a:lnSpc>
              <a:spcBef>
                <a:spcPts val="600"/>
              </a:spcBef>
              <a:spcAft>
                <a:spcPts val="0"/>
              </a:spcAft>
              <a:buClr>
                <a:schemeClr val="dk1"/>
              </a:buClr>
              <a:buSzPts val="2800"/>
              <a:buChar char="•"/>
              <a:defRPr>
                <a:latin typeface="Verdana"/>
                <a:ea typeface="Verdana"/>
                <a:cs typeface="Verdana"/>
                <a:sym typeface="Verdana"/>
              </a:defRPr>
            </a:lvl4pPr>
            <a:lvl5pPr indent="-406400" lvl="4" marL="2286000" algn="l">
              <a:lnSpc>
                <a:spcPct val="90000"/>
              </a:lnSpc>
              <a:spcBef>
                <a:spcPts val="600"/>
              </a:spcBef>
              <a:spcAft>
                <a:spcPts val="0"/>
              </a:spcAft>
              <a:buClr>
                <a:schemeClr val="dk1"/>
              </a:buClr>
              <a:buSzPts val="2800"/>
              <a:buChar char="•"/>
              <a:defRPr>
                <a:latin typeface="Verdana"/>
                <a:ea typeface="Verdana"/>
                <a:cs typeface="Verdana"/>
                <a:sym typeface="Verdana"/>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600"/>
              </a:spcBef>
              <a:spcAft>
                <a:spcPts val="0"/>
              </a:spcAft>
              <a:buClr>
                <a:schemeClr val="dk1"/>
              </a:buClr>
              <a:buSzPts val="4000"/>
              <a:buNone/>
              <a:defRPr>
                <a:latin typeface="Verdana"/>
                <a:ea typeface="Verdana"/>
                <a:cs typeface="Verdana"/>
                <a:sym typeface="Verdana"/>
              </a:defRPr>
            </a:lvl1pPr>
            <a:lvl2pPr indent="-457200" lvl="1" marL="914400" algn="l">
              <a:lnSpc>
                <a:spcPct val="90000"/>
              </a:lnSpc>
              <a:spcBef>
                <a:spcPts val="600"/>
              </a:spcBef>
              <a:spcAft>
                <a:spcPts val="0"/>
              </a:spcAft>
              <a:buClr>
                <a:schemeClr val="dk1"/>
              </a:buClr>
              <a:buSzPts val="3600"/>
              <a:buChar char="•"/>
              <a:defRPr>
                <a:latin typeface="Verdana"/>
                <a:ea typeface="Verdana"/>
                <a:cs typeface="Verdana"/>
                <a:sym typeface="Verdana"/>
              </a:defRPr>
            </a:lvl2pPr>
            <a:lvl3pPr indent="-431800" lvl="2" marL="1371600" algn="l">
              <a:lnSpc>
                <a:spcPct val="90000"/>
              </a:lnSpc>
              <a:spcBef>
                <a:spcPts val="600"/>
              </a:spcBef>
              <a:spcAft>
                <a:spcPts val="0"/>
              </a:spcAft>
              <a:buClr>
                <a:schemeClr val="dk1"/>
              </a:buClr>
              <a:buSzPts val="3200"/>
              <a:buChar char="•"/>
              <a:defRPr>
                <a:latin typeface="Verdana"/>
                <a:ea typeface="Verdana"/>
                <a:cs typeface="Verdana"/>
                <a:sym typeface="Verdana"/>
              </a:defRPr>
            </a:lvl3pPr>
            <a:lvl4pPr indent="-406400" lvl="3" marL="1828800" algn="l">
              <a:lnSpc>
                <a:spcPct val="90000"/>
              </a:lnSpc>
              <a:spcBef>
                <a:spcPts val="600"/>
              </a:spcBef>
              <a:spcAft>
                <a:spcPts val="0"/>
              </a:spcAft>
              <a:buClr>
                <a:schemeClr val="dk1"/>
              </a:buClr>
              <a:buSzPts val="2800"/>
              <a:buChar char="•"/>
              <a:defRPr>
                <a:latin typeface="Verdana"/>
                <a:ea typeface="Verdana"/>
                <a:cs typeface="Verdana"/>
                <a:sym typeface="Verdana"/>
              </a:defRPr>
            </a:lvl4pPr>
            <a:lvl5pPr indent="-406400" lvl="4" marL="2286000" algn="l">
              <a:lnSpc>
                <a:spcPct val="90000"/>
              </a:lnSpc>
              <a:spcBef>
                <a:spcPts val="600"/>
              </a:spcBef>
              <a:spcAft>
                <a:spcPts val="0"/>
              </a:spcAft>
              <a:buClr>
                <a:schemeClr val="dk1"/>
              </a:buClr>
              <a:buSzPts val="2800"/>
              <a:buChar char="•"/>
              <a:defRPr>
                <a:latin typeface="Verdana"/>
                <a:ea typeface="Verdana"/>
                <a:cs typeface="Verdana"/>
                <a:sym typeface="Verdana"/>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5"/>
          <p:cNvSpPr txBox="1"/>
          <p:nvPr>
            <p:ph idx="1" type="body"/>
          </p:nvPr>
        </p:nvSpPr>
        <p:spPr>
          <a:xfrm>
            <a:off x="838200" y="1825625"/>
            <a:ext cx="10515600" cy="409488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600"/>
              </a:spcBef>
              <a:spcAft>
                <a:spcPts val="0"/>
              </a:spcAft>
              <a:buClr>
                <a:schemeClr val="dk1"/>
              </a:buClr>
              <a:buSzPts val="4000"/>
              <a:buNone/>
              <a:defRPr>
                <a:latin typeface="Verdana"/>
                <a:ea typeface="Verdana"/>
                <a:cs typeface="Verdana"/>
                <a:sym typeface="Verdana"/>
              </a:defRPr>
            </a:lvl1pPr>
            <a:lvl2pPr indent="-457200" lvl="1" marL="914400" algn="l">
              <a:lnSpc>
                <a:spcPct val="90000"/>
              </a:lnSpc>
              <a:spcBef>
                <a:spcPts val="600"/>
              </a:spcBef>
              <a:spcAft>
                <a:spcPts val="0"/>
              </a:spcAft>
              <a:buClr>
                <a:schemeClr val="dk1"/>
              </a:buClr>
              <a:buSzPts val="3600"/>
              <a:buChar char="•"/>
              <a:defRPr>
                <a:latin typeface="Verdana"/>
                <a:ea typeface="Verdana"/>
                <a:cs typeface="Verdana"/>
                <a:sym typeface="Verdana"/>
              </a:defRPr>
            </a:lvl2pPr>
            <a:lvl3pPr indent="-431800" lvl="2" marL="1371600" algn="l">
              <a:lnSpc>
                <a:spcPct val="90000"/>
              </a:lnSpc>
              <a:spcBef>
                <a:spcPts val="600"/>
              </a:spcBef>
              <a:spcAft>
                <a:spcPts val="0"/>
              </a:spcAft>
              <a:buClr>
                <a:schemeClr val="dk1"/>
              </a:buClr>
              <a:buSzPts val="3200"/>
              <a:buChar char="•"/>
              <a:defRPr>
                <a:latin typeface="Verdana"/>
                <a:ea typeface="Verdana"/>
                <a:cs typeface="Verdana"/>
                <a:sym typeface="Verdana"/>
              </a:defRPr>
            </a:lvl3pPr>
            <a:lvl4pPr indent="-406400" lvl="3" marL="1828800" algn="l">
              <a:lnSpc>
                <a:spcPct val="90000"/>
              </a:lnSpc>
              <a:spcBef>
                <a:spcPts val="600"/>
              </a:spcBef>
              <a:spcAft>
                <a:spcPts val="0"/>
              </a:spcAft>
              <a:buClr>
                <a:schemeClr val="dk1"/>
              </a:buClr>
              <a:buSzPts val="2800"/>
              <a:buChar char="•"/>
              <a:defRPr>
                <a:latin typeface="Verdana"/>
                <a:ea typeface="Verdana"/>
                <a:cs typeface="Verdana"/>
                <a:sym typeface="Verdana"/>
              </a:defRPr>
            </a:lvl4pPr>
            <a:lvl5pPr indent="-406400" lvl="4" marL="2286000" algn="l">
              <a:lnSpc>
                <a:spcPct val="90000"/>
              </a:lnSpc>
              <a:spcBef>
                <a:spcPts val="600"/>
              </a:spcBef>
              <a:spcAft>
                <a:spcPts val="0"/>
              </a:spcAft>
              <a:buClr>
                <a:schemeClr val="dk1"/>
              </a:buClr>
              <a:buSzPts val="2800"/>
              <a:buChar char="•"/>
              <a:defRPr>
                <a:latin typeface="Verdana"/>
                <a:ea typeface="Verdana"/>
                <a:cs typeface="Verdana"/>
                <a:sym typeface="Verdana"/>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 name="Shape 27"/>
        <p:cNvGrpSpPr/>
        <p:nvPr/>
      </p:nvGrpSpPr>
      <p:grpSpPr>
        <a:xfrm>
          <a:off x="0" y="0"/>
          <a:ext cx="0" cy="0"/>
          <a:chOff x="0" y="0"/>
          <a:chExt cx="0" cy="0"/>
        </a:xfrm>
      </p:grpSpPr>
      <p:sp>
        <p:nvSpPr>
          <p:cNvPr id="28" name="Google Shape;28;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600"/>
              </a:spcBef>
              <a:spcAft>
                <a:spcPts val="0"/>
              </a:spcAft>
              <a:buClr>
                <a:schemeClr val="dk1"/>
              </a:buClr>
              <a:buSzPts val="2400"/>
              <a:buNone/>
              <a:defRPr b="1" sz="2400">
                <a:latin typeface="Verdana"/>
                <a:ea typeface="Verdana"/>
                <a:cs typeface="Verdana"/>
                <a:sym typeface="Verdana"/>
              </a:defRPr>
            </a:lvl1pPr>
            <a:lvl2pPr indent="-228600" lvl="1" marL="914400" algn="l">
              <a:lnSpc>
                <a:spcPct val="90000"/>
              </a:lnSpc>
              <a:spcBef>
                <a:spcPts val="600"/>
              </a:spcBef>
              <a:spcAft>
                <a:spcPts val="0"/>
              </a:spcAft>
              <a:buClr>
                <a:schemeClr val="dk1"/>
              </a:buClr>
              <a:buSzPts val="2000"/>
              <a:buNone/>
              <a:defRPr b="1" sz="2000"/>
            </a:lvl2pPr>
            <a:lvl3pPr indent="-228600" lvl="2" marL="1371600" algn="l">
              <a:lnSpc>
                <a:spcPct val="90000"/>
              </a:lnSpc>
              <a:spcBef>
                <a:spcPts val="6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lgn="l">
              <a:lnSpc>
                <a:spcPct val="90000"/>
              </a:lnSpc>
              <a:spcBef>
                <a:spcPts val="6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0" name="Google Shape;30;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600"/>
              </a:spcBef>
              <a:spcAft>
                <a:spcPts val="0"/>
              </a:spcAft>
              <a:buClr>
                <a:schemeClr val="dk1"/>
              </a:buClr>
              <a:buSzPts val="4000"/>
              <a:buNone/>
              <a:defRPr>
                <a:latin typeface="Verdana"/>
                <a:ea typeface="Verdana"/>
                <a:cs typeface="Verdana"/>
                <a:sym typeface="Verdana"/>
              </a:defRPr>
            </a:lvl1pPr>
            <a:lvl2pPr indent="-457200" lvl="1" marL="914400" algn="l">
              <a:lnSpc>
                <a:spcPct val="90000"/>
              </a:lnSpc>
              <a:spcBef>
                <a:spcPts val="600"/>
              </a:spcBef>
              <a:spcAft>
                <a:spcPts val="0"/>
              </a:spcAft>
              <a:buClr>
                <a:schemeClr val="dk1"/>
              </a:buClr>
              <a:buSzPts val="3600"/>
              <a:buChar char="•"/>
              <a:defRPr>
                <a:latin typeface="Verdana"/>
                <a:ea typeface="Verdana"/>
                <a:cs typeface="Verdana"/>
                <a:sym typeface="Verdana"/>
              </a:defRPr>
            </a:lvl2pPr>
            <a:lvl3pPr indent="-431800" lvl="2" marL="1371600" algn="l">
              <a:lnSpc>
                <a:spcPct val="90000"/>
              </a:lnSpc>
              <a:spcBef>
                <a:spcPts val="600"/>
              </a:spcBef>
              <a:spcAft>
                <a:spcPts val="0"/>
              </a:spcAft>
              <a:buClr>
                <a:schemeClr val="dk1"/>
              </a:buClr>
              <a:buSzPts val="3200"/>
              <a:buChar char="•"/>
              <a:defRPr>
                <a:latin typeface="Verdana"/>
                <a:ea typeface="Verdana"/>
                <a:cs typeface="Verdana"/>
                <a:sym typeface="Verdana"/>
              </a:defRPr>
            </a:lvl3pPr>
            <a:lvl4pPr indent="-406400" lvl="3" marL="1828800" algn="l">
              <a:lnSpc>
                <a:spcPct val="90000"/>
              </a:lnSpc>
              <a:spcBef>
                <a:spcPts val="600"/>
              </a:spcBef>
              <a:spcAft>
                <a:spcPts val="0"/>
              </a:spcAft>
              <a:buClr>
                <a:schemeClr val="dk1"/>
              </a:buClr>
              <a:buSzPts val="2800"/>
              <a:buChar char="•"/>
              <a:defRPr>
                <a:latin typeface="Verdana"/>
                <a:ea typeface="Verdana"/>
                <a:cs typeface="Verdana"/>
                <a:sym typeface="Verdana"/>
              </a:defRPr>
            </a:lvl4pPr>
            <a:lvl5pPr indent="-406400" lvl="4" marL="2286000" algn="l">
              <a:lnSpc>
                <a:spcPct val="90000"/>
              </a:lnSpc>
              <a:spcBef>
                <a:spcPts val="600"/>
              </a:spcBef>
              <a:spcAft>
                <a:spcPts val="0"/>
              </a:spcAft>
              <a:buClr>
                <a:schemeClr val="dk1"/>
              </a:buClr>
              <a:buSzPts val="2800"/>
              <a:buChar char="•"/>
              <a:defRPr>
                <a:latin typeface="Verdana"/>
                <a:ea typeface="Verdana"/>
                <a:cs typeface="Verdana"/>
                <a:sym typeface="Verdana"/>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600"/>
              </a:spcBef>
              <a:spcAft>
                <a:spcPts val="0"/>
              </a:spcAft>
              <a:buClr>
                <a:schemeClr val="dk1"/>
              </a:buClr>
              <a:buSzPts val="2400"/>
              <a:buNone/>
              <a:defRPr b="1" sz="2400">
                <a:latin typeface="Verdana"/>
                <a:ea typeface="Verdana"/>
                <a:cs typeface="Verdana"/>
                <a:sym typeface="Verdana"/>
              </a:defRPr>
            </a:lvl1pPr>
            <a:lvl2pPr indent="-228600" lvl="1" marL="914400" algn="l">
              <a:lnSpc>
                <a:spcPct val="90000"/>
              </a:lnSpc>
              <a:spcBef>
                <a:spcPts val="600"/>
              </a:spcBef>
              <a:spcAft>
                <a:spcPts val="0"/>
              </a:spcAft>
              <a:buClr>
                <a:schemeClr val="dk1"/>
              </a:buClr>
              <a:buSzPts val="2000"/>
              <a:buNone/>
              <a:defRPr b="1" sz="2000"/>
            </a:lvl2pPr>
            <a:lvl3pPr indent="-228600" lvl="2" marL="1371600" algn="l">
              <a:lnSpc>
                <a:spcPct val="90000"/>
              </a:lnSpc>
              <a:spcBef>
                <a:spcPts val="6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lgn="l">
              <a:lnSpc>
                <a:spcPct val="90000"/>
              </a:lnSpc>
              <a:spcBef>
                <a:spcPts val="6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 name="Google Shape;32;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600"/>
              </a:spcBef>
              <a:spcAft>
                <a:spcPts val="0"/>
              </a:spcAft>
              <a:buClr>
                <a:schemeClr val="dk1"/>
              </a:buClr>
              <a:buSzPts val="4000"/>
              <a:buNone/>
              <a:defRPr>
                <a:latin typeface="Verdana"/>
                <a:ea typeface="Verdana"/>
                <a:cs typeface="Verdana"/>
                <a:sym typeface="Verdana"/>
              </a:defRPr>
            </a:lvl1pPr>
            <a:lvl2pPr indent="-457200" lvl="1" marL="914400" algn="l">
              <a:lnSpc>
                <a:spcPct val="90000"/>
              </a:lnSpc>
              <a:spcBef>
                <a:spcPts val="600"/>
              </a:spcBef>
              <a:spcAft>
                <a:spcPts val="0"/>
              </a:spcAft>
              <a:buClr>
                <a:schemeClr val="dk1"/>
              </a:buClr>
              <a:buSzPts val="3600"/>
              <a:buChar char="•"/>
              <a:defRPr>
                <a:latin typeface="Verdana"/>
                <a:ea typeface="Verdana"/>
                <a:cs typeface="Verdana"/>
                <a:sym typeface="Verdana"/>
              </a:defRPr>
            </a:lvl2pPr>
            <a:lvl3pPr indent="-431800" lvl="2" marL="1371600" algn="l">
              <a:lnSpc>
                <a:spcPct val="90000"/>
              </a:lnSpc>
              <a:spcBef>
                <a:spcPts val="600"/>
              </a:spcBef>
              <a:spcAft>
                <a:spcPts val="0"/>
              </a:spcAft>
              <a:buClr>
                <a:schemeClr val="dk1"/>
              </a:buClr>
              <a:buSzPts val="3200"/>
              <a:buChar char="•"/>
              <a:defRPr>
                <a:latin typeface="Verdana"/>
                <a:ea typeface="Verdana"/>
                <a:cs typeface="Verdana"/>
                <a:sym typeface="Verdana"/>
              </a:defRPr>
            </a:lvl3pPr>
            <a:lvl4pPr indent="-406400" lvl="3" marL="1828800" algn="l">
              <a:lnSpc>
                <a:spcPct val="90000"/>
              </a:lnSpc>
              <a:spcBef>
                <a:spcPts val="600"/>
              </a:spcBef>
              <a:spcAft>
                <a:spcPts val="0"/>
              </a:spcAft>
              <a:buClr>
                <a:schemeClr val="dk1"/>
              </a:buClr>
              <a:buSzPts val="2800"/>
              <a:buChar char="•"/>
              <a:defRPr>
                <a:latin typeface="Verdana"/>
                <a:ea typeface="Verdana"/>
                <a:cs typeface="Verdana"/>
                <a:sym typeface="Verdana"/>
              </a:defRPr>
            </a:lvl4pPr>
            <a:lvl5pPr indent="-406400" lvl="4" marL="2286000" algn="l">
              <a:lnSpc>
                <a:spcPct val="90000"/>
              </a:lnSpc>
              <a:spcBef>
                <a:spcPts val="600"/>
              </a:spcBef>
              <a:spcAft>
                <a:spcPts val="0"/>
              </a:spcAft>
              <a:buClr>
                <a:schemeClr val="dk1"/>
              </a:buClr>
              <a:buSzPts val="2800"/>
              <a:buChar char="•"/>
              <a:defRPr>
                <a:latin typeface="Verdana"/>
                <a:ea typeface="Verdana"/>
                <a:cs typeface="Verdana"/>
                <a:sym typeface="Verdana"/>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 name="Shape 3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 name="Shape 36"/>
        <p:cNvGrpSpPr/>
        <p:nvPr/>
      </p:nvGrpSpPr>
      <p:grpSpPr>
        <a:xfrm>
          <a:off x="0" y="0"/>
          <a:ext cx="0" cy="0"/>
          <a:chOff x="0" y="0"/>
          <a:chExt cx="0" cy="0"/>
        </a:xfrm>
      </p:grpSpPr>
      <p:sp>
        <p:nvSpPr>
          <p:cNvPr id="37" name="Google Shape;37;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Verdana"/>
              <a:buNone/>
              <a:defRPr sz="3200">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600"/>
              </a:spcBef>
              <a:spcAft>
                <a:spcPts val="0"/>
              </a:spcAft>
              <a:buClr>
                <a:schemeClr val="dk1"/>
              </a:buClr>
              <a:buSzPts val="3200"/>
              <a:buNone/>
              <a:defRPr sz="3200">
                <a:latin typeface="Verdana"/>
                <a:ea typeface="Verdana"/>
                <a:cs typeface="Verdana"/>
                <a:sym typeface="Verdana"/>
              </a:defRPr>
            </a:lvl1pPr>
            <a:lvl2pPr indent="-406400" lvl="1" marL="914400" algn="l">
              <a:lnSpc>
                <a:spcPct val="90000"/>
              </a:lnSpc>
              <a:spcBef>
                <a:spcPts val="600"/>
              </a:spcBef>
              <a:spcAft>
                <a:spcPts val="0"/>
              </a:spcAft>
              <a:buClr>
                <a:schemeClr val="dk1"/>
              </a:buClr>
              <a:buSzPts val="2800"/>
              <a:buChar char="•"/>
              <a:defRPr sz="2800">
                <a:latin typeface="Verdana"/>
                <a:ea typeface="Verdana"/>
                <a:cs typeface="Verdana"/>
                <a:sym typeface="Verdana"/>
              </a:defRPr>
            </a:lvl2pPr>
            <a:lvl3pPr indent="-381000" lvl="2" marL="1371600" algn="l">
              <a:lnSpc>
                <a:spcPct val="90000"/>
              </a:lnSpc>
              <a:spcBef>
                <a:spcPts val="600"/>
              </a:spcBef>
              <a:spcAft>
                <a:spcPts val="0"/>
              </a:spcAft>
              <a:buClr>
                <a:schemeClr val="dk1"/>
              </a:buClr>
              <a:buSzPts val="2400"/>
              <a:buChar char="•"/>
              <a:defRPr sz="2400">
                <a:latin typeface="Verdana"/>
                <a:ea typeface="Verdana"/>
                <a:cs typeface="Verdana"/>
                <a:sym typeface="Verdana"/>
              </a:defRPr>
            </a:lvl3pPr>
            <a:lvl4pPr indent="-355600" lvl="3" marL="1828800" algn="l">
              <a:lnSpc>
                <a:spcPct val="90000"/>
              </a:lnSpc>
              <a:spcBef>
                <a:spcPts val="600"/>
              </a:spcBef>
              <a:spcAft>
                <a:spcPts val="0"/>
              </a:spcAft>
              <a:buClr>
                <a:schemeClr val="dk1"/>
              </a:buClr>
              <a:buSzPts val="2000"/>
              <a:buChar char="•"/>
              <a:defRPr sz="2000">
                <a:latin typeface="Verdana"/>
                <a:ea typeface="Verdana"/>
                <a:cs typeface="Verdana"/>
                <a:sym typeface="Verdana"/>
              </a:defRPr>
            </a:lvl4pPr>
            <a:lvl5pPr indent="-355600" lvl="4" marL="2286000" algn="l">
              <a:lnSpc>
                <a:spcPct val="90000"/>
              </a:lnSpc>
              <a:spcBef>
                <a:spcPts val="600"/>
              </a:spcBef>
              <a:spcAft>
                <a:spcPts val="0"/>
              </a:spcAft>
              <a:buClr>
                <a:schemeClr val="dk1"/>
              </a:buClr>
              <a:buSzPts val="2000"/>
              <a:buChar char="•"/>
              <a:defRPr sz="2000">
                <a:latin typeface="Verdana"/>
                <a:ea typeface="Verdana"/>
                <a:cs typeface="Verdana"/>
                <a:sym typeface="Verdana"/>
              </a:defRPr>
            </a:lvl5pPr>
            <a:lvl6pPr indent="-355600" lvl="5" marL="2743200" algn="l">
              <a:lnSpc>
                <a:spcPct val="90000"/>
              </a:lnSpc>
              <a:spcBef>
                <a:spcPts val="6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9" name="Google Shape;39;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600"/>
              </a:spcBef>
              <a:spcAft>
                <a:spcPts val="0"/>
              </a:spcAft>
              <a:buClr>
                <a:schemeClr val="dk1"/>
              </a:buClr>
              <a:buSzPts val="1600"/>
              <a:buNone/>
              <a:defRPr sz="1600">
                <a:latin typeface="Verdana"/>
                <a:ea typeface="Verdana"/>
                <a:cs typeface="Verdana"/>
                <a:sym typeface="Verdana"/>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600"/>
              </a:spcBef>
              <a:spcAft>
                <a:spcPts val="0"/>
              </a:spcAft>
              <a:buClr>
                <a:schemeClr val="dk1"/>
              </a:buClr>
              <a:buSzPts val="1200"/>
              <a:buNone/>
              <a:defRPr sz="1200"/>
            </a:lvl3pPr>
            <a:lvl4pPr indent="-228600" lvl="3" marL="1828800" algn="l">
              <a:lnSpc>
                <a:spcPct val="90000"/>
              </a:lnSpc>
              <a:spcBef>
                <a:spcPts val="600"/>
              </a:spcBef>
              <a:spcAft>
                <a:spcPts val="0"/>
              </a:spcAft>
              <a:buClr>
                <a:schemeClr val="dk1"/>
              </a:buClr>
              <a:buSzPts val="1000"/>
              <a:buNone/>
              <a:defRPr sz="1000"/>
            </a:lvl4pPr>
            <a:lvl5pPr indent="-228600" lvl="4" marL="2286000" algn="l">
              <a:lnSpc>
                <a:spcPct val="90000"/>
              </a:lnSpc>
              <a:spcBef>
                <a:spcPts val="600"/>
              </a:spcBef>
              <a:spcAft>
                <a:spcPts val="0"/>
              </a:spcAft>
              <a:buClr>
                <a:schemeClr val="dk1"/>
              </a:buClr>
              <a:buSzPts val="1000"/>
              <a:buNone/>
              <a:defRPr sz="1000"/>
            </a:lvl5pPr>
            <a:lvl6pPr indent="-228600" lvl="5" marL="2743200" algn="l">
              <a:lnSpc>
                <a:spcPct val="90000"/>
              </a:lnSpc>
              <a:spcBef>
                <a:spcPts val="6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0" name="Shape 40"/>
        <p:cNvGrpSpPr/>
        <p:nvPr/>
      </p:nvGrpSpPr>
      <p:grpSpPr>
        <a:xfrm>
          <a:off x="0" y="0"/>
          <a:ext cx="0" cy="0"/>
          <a:chOff x="0" y="0"/>
          <a:chExt cx="0" cy="0"/>
        </a:xfrm>
      </p:grpSpPr>
      <p:sp>
        <p:nvSpPr>
          <p:cNvPr id="41" name="Google Shape;41;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Verdana"/>
              <a:buNone/>
              <a:defRPr sz="3200">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0"/>
          <p:cNvSpPr/>
          <p:nvPr>
            <p:ph idx="2" type="pic"/>
          </p:nvPr>
        </p:nvSpPr>
        <p:spPr>
          <a:xfrm>
            <a:off x="5183188" y="987425"/>
            <a:ext cx="6172200" cy="4873625"/>
          </a:xfrm>
          <a:prstGeom prst="rect">
            <a:avLst/>
          </a:prstGeom>
          <a:noFill/>
          <a:ln>
            <a:noFill/>
          </a:ln>
        </p:spPr>
      </p:sp>
      <p:sp>
        <p:nvSpPr>
          <p:cNvPr id="43" name="Google Shape;43;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600"/>
              </a:spcBef>
              <a:spcAft>
                <a:spcPts val="0"/>
              </a:spcAft>
              <a:buClr>
                <a:schemeClr val="dk1"/>
              </a:buClr>
              <a:buSzPts val="1600"/>
              <a:buNone/>
              <a:defRPr sz="1600">
                <a:latin typeface="Verdana"/>
                <a:ea typeface="Verdana"/>
                <a:cs typeface="Verdana"/>
                <a:sym typeface="Verdana"/>
              </a:defRPr>
            </a:lvl1pPr>
            <a:lvl2pPr indent="-228600" lvl="1" marL="914400" algn="l">
              <a:lnSpc>
                <a:spcPct val="90000"/>
              </a:lnSpc>
              <a:spcBef>
                <a:spcPts val="600"/>
              </a:spcBef>
              <a:spcAft>
                <a:spcPts val="0"/>
              </a:spcAft>
              <a:buClr>
                <a:schemeClr val="dk1"/>
              </a:buClr>
              <a:buSzPts val="1400"/>
              <a:buNone/>
              <a:defRPr sz="1400"/>
            </a:lvl2pPr>
            <a:lvl3pPr indent="-228600" lvl="2" marL="1371600" algn="l">
              <a:lnSpc>
                <a:spcPct val="90000"/>
              </a:lnSpc>
              <a:spcBef>
                <a:spcPts val="600"/>
              </a:spcBef>
              <a:spcAft>
                <a:spcPts val="0"/>
              </a:spcAft>
              <a:buClr>
                <a:schemeClr val="dk1"/>
              </a:buClr>
              <a:buSzPts val="1200"/>
              <a:buNone/>
              <a:defRPr sz="1200"/>
            </a:lvl3pPr>
            <a:lvl4pPr indent="-228600" lvl="3" marL="1828800" algn="l">
              <a:lnSpc>
                <a:spcPct val="90000"/>
              </a:lnSpc>
              <a:spcBef>
                <a:spcPts val="600"/>
              </a:spcBef>
              <a:spcAft>
                <a:spcPts val="0"/>
              </a:spcAft>
              <a:buClr>
                <a:schemeClr val="dk1"/>
              </a:buClr>
              <a:buSzPts val="1000"/>
              <a:buNone/>
              <a:defRPr sz="1000"/>
            </a:lvl4pPr>
            <a:lvl5pPr indent="-228600" lvl="4" marL="2286000" algn="l">
              <a:lnSpc>
                <a:spcPct val="90000"/>
              </a:lnSpc>
              <a:spcBef>
                <a:spcPts val="600"/>
              </a:spcBef>
              <a:spcAft>
                <a:spcPts val="0"/>
              </a:spcAft>
              <a:buClr>
                <a:schemeClr val="dk1"/>
              </a:buClr>
              <a:buSzPts val="1000"/>
              <a:buNone/>
              <a:defRPr sz="1000"/>
            </a:lvl5pPr>
            <a:lvl6pPr indent="-228600" lvl="5" marL="2743200" algn="l">
              <a:lnSpc>
                <a:spcPct val="90000"/>
              </a:lnSpc>
              <a:spcBef>
                <a:spcPts val="6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EF"/>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Verdana"/>
              <a:buNone/>
              <a:defRPr b="0" i="0" sz="4400" u="none" cap="none" strike="noStrik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094884"/>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600"/>
              </a:spcBef>
              <a:spcAft>
                <a:spcPts val="0"/>
              </a:spcAft>
              <a:buClr>
                <a:schemeClr val="dk1"/>
              </a:buClr>
              <a:buSzPts val="4000"/>
              <a:buFont typeface="Arial"/>
              <a:buNone/>
              <a:defRPr b="0" i="0" sz="4000" u="none" cap="none" strike="noStrike">
                <a:solidFill>
                  <a:schemeClr val="dk1"/>
                </a:solidFill>
                <a:latin typeface="Verdana"/>
                <a:ea typeface="Verdana"/>
                <a:cs typeface="Verdana"/>
                <a:sym typeface="Verdana"/>
              </a:defRPr>
            </a:lvl1pPr>
            <a:lvl2pPr indent="-457200" lvl="1" marL="914400" marR="0" rtl="0" algn="l">
              <a:lnSpc>
                <a:spcPct val="90000"/>
              </a:lnSpc>
              <a:spcBef>
                <a:spcPts val="600"/>
              </a:spcBef>
              <a:spcAft>
                <a:spcPts val="0"/>
              </a:spcAft>
              <a:buClr>
                <a:schemeClr val="dk1"/>
              </a:buClr>
              <a:buSzPts val="3600"/>
              <a:buFont typeface="Arial"/>
              <a:buChar char="•"/>
              <a:defRPr b="0" i="0" sz="3600" u="none" cap="none" strike="noStrike">
                <a:solidFill>
                  <a:schemeClr val="dk1"/>
                </a:solidFill>
                <a:latin typeface="Verdana"/>
                <a:ea typeface="Verdana"/>
                <a:cs typeface="Verdana"/>
                <a:sym typeface="Verdana"/>
              </a:defRPr>
            </a:lvl2pPr>
            <a:lvl3pPr indent="-431800" lvl="2" marL="1371600" marR="0" rtl="0" algn="l">
              <a:lnSpc>
                <a:spcPct val="90000"/>
              </a:lnSpc>
              <a:spcBef>
                <a:spcPts val="60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3pPr>
            <a:lvl4pPr indent="-406400" lvl="3" marL="1828800" marR="0" rtl="0" algn="l">
              <a:lnSpc>
                <a:spcPct val="90000"/>
              </a:lnSpc>
              <a:spcBef>
                <a:spcPts val="60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4pPr>
            <a:lvl5pPr indent="-406400" lvl="4" marL="2286000" marR="0" rtl="0" algn="l">
              <a:lnSpc>
                <a:spcPct val="90000"/>
              </a:lnSpc>
              <a:spcBef>
                <a:spcPts val="60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mailto:tamara.kuhnmartin@wisc.edu" TargetMode="External"/><Relationship Id="rId4" Type="http://schemas.openxmlformats.org/officeDocument/2006/relationships/hyperlink" Target="mailto:stephanie.leroy@wisc.edu" TargetMode="External"/><Relationship Id="rId5" Type="http://schemas.openxmlformats.org/officeDocument/2006/relationships/hyperlink" Target="mailto:sam.Leinweber@wisc.edu" TargetMode="External"/><Relationship Id="rId6"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13"/>
          <p:cNvSpPr/>
          <p:nvPr/>
        </p:nvSpPr>
        <p:spPr>
          <a:xfrm>
            <a:off x="0" y="0"/>
            <a:ext cx="12192000" cy="6858000"/>
          </a:xfrm>
          <a:prstGeom prst="rect">
            <a:avLst/>
          </a:prstGeom>
          <a:gradFill>
            <a:gsLst>
              <a:gs pos="0">
                <a:srgbClr val="C5050C"/>
              </a:gs>
              <a:gs pos="98000">
                <a:srgbClr val="9B0000"/>
              </a:gs>
              <a:gs pos="100000">
                <a:srgbClr val="9B0000"/>
              </a:gs>
            </a:gsLst>
            <a:path path="circle">
              <a:fillToRect b="50%" l="50%" r="50%" t="50%"/>
            </a:path>
            <a:tileRect/>
          </a:gra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6" name="Google Shape;56;p13"/>
          <p:cNvSpPr txBox="1"/>
          <p:nvPr>
            <p:ph type="ctrTitle"/>
          </p:nvPr>
        </p:nvSpPr>
        <p:spPr>
          <a:xfrm>
            <a:off x="8285356" y="5687122"/>
            <a:ext cx="4824760" cy="1027031"/>
          </a:xfrm>
          <a:prstGeom prst="rect">
            <a:avLst/>
          </a:prstGeom>
          <a:noFill/>
          <a:ln>
            <a:noFill/>
          </a:ln>
        </p:spPr>
        <p:txBody>
          <a:bodyPr anchorCtr="0" anchor="b" bIns="45700" lIns="91425" spcFirstLastPara="1" rIns="91425" wrap="square" tIns="45700">
            <a:noAutofit/>
          </a:bodyPr>
          <a:lstStyle/>
          <a:p>
            <a:pPr indent="0" lvl="0" marL="0" rtl="0" algn="ctr">
              <a:lnSpc>
                <a:spcPct val="150000"/>
              </a:lnSpc>
              <a:spcBef>
                <a:spcPts val="0"/>
              </a:spcBef>
              <a:spcAft>
                <a:spcPts val="0"/>
              </a:spcAft>
              <a:buClr>
                <a:schemeClr val="lt1"/>
              </a:buClr>
              <a:buSzPts val="4000"/>
              <a:buFont typeface="Verdana"/>
              <a:buNone/>
            </a:pPr>
            <a:r>
              <a:rPr lang="en-US" sz="4000">
                <a:solidFill>
                  <a:schemeClr val="lt1"/>
                </a:solidFill>
              </a:rPr>
              <a:t>RED</a:t>
            </a:r>
            <a:br>
              <a:rPr lang="en-US" sz="2800">
                <a:solidFill>
                  <a:schemeClr val="lt1"/>
                </a:solidFill>
              </a:rPr>
            </a:br>
            <a:r>
              <a:rPr lang="en-US" sz="1050">
                <a:solidFill>
                  <a:schemeClr val="lt1"/>
                </a:solidFill>
              </a:rPr>
              <a:t>Research. Education. Development.</a:t>
            </a:r>
            <a:endParaRPr sz="2800">
              <a:solidFill>
                <a:schemeClr val="lt1"/>
              </a:solidFill>
            </a:endParaRPr>
          </a:p>
        </p:txBody>
      </p:sp>
      <p:pic>
        <p:nvPicPr>
          <p:cNvPr descr="A white line on a black background&#10;&#10;AI-generated content may be incorrect." id="57" name="Google Shape;57;p13"/>
          <p:cNvPicPr preferRelativeResize="0"/>
          <p:nvPr/>
        </p:nvPicPr>
        <p:blipFill rotWithShape="1">
          <a:blip r:embed="rId3">
            <a:alphaModFix/>
          </a:blip>
          <a:srcRect b="27788" l="0" r="0" t="50169"/>
          <a:stretch/>
        </p:blipFill>
        <p:spPr>
          <a:xfrm>
            <a:off x="9952036" y="6138746"/>
            <a:ext cx="1424494" cy="393589"/>
          </a:xfrm>
          <a:prstGeom prst="rect">
            <a:avLst/>
          </a:prstGeom>
          <a:noFill/>
          <a:ln>
            <a:noFill/>
          </a:ln>
        </p:spPr>
      </p:pic>
      <p:pic>
        <p:nvPicPr>
          <p:cNvPr descr="A black background with white text&#10;&#10;AI-generated content may be incorrect." id="58" name="Google Shape;58;p13"/>
          <p:cNvPicPr preferRelativeResize="0"/>
          <p:nvPr/>
        </p:nvPicPr>
        <p:blipFill rotWithShape="1">
          <a:blip r:embed="rId4">
            <a:alphaModFix/>
          </a:blip>
          <a:srcRect b="0" l="0" r="0" t="0"/>
          <a:stretch/>
        </p:blipFill>
        <p:spPr>
          <a:xfrm>
            <a:off x="3125129" y="393798"/>
            <a:ext cx="5941742" cy="5941742"/>
          </a:xfrm>
          <a:prstGeom prst="rect">
            <a:avLst/>
          </a:prstGeom>
          <a:noFill/>
          <a:ln>
            <a:noFill/>
          </a:ln>
        </p:spPr>
      </p:pic>
      <p:pic>
        <p:nvPicPr>
          <p:cNvPr id="59" name="Google Shape;59;p13"/>
          <p:cNvPicPr preferRelativeResize="0"/>
          <p:nvPr/>
        </p:nvPicPr>
        <p:blipFill rotWithShape="1">
          <a:blip r:embed="rId5">
            <a:alphaModFix/>
          </a:blip>
          <a:srcRect b="0" l="0" r="0" t="0"/>
          <a:stretch/>
        </p:blipFill>
        <p:spPr>
          <a:xfrm>
            <a:off x="-120772" y="5461895"/>
            <a:ext cx="4816257" cy="13961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Verdana"/>
              <a:buNone/>
            </a:pPr>
            <a:r>
              <a:rPr lang="en-US"/>
              <a:t>What to Report?</a:t>
            </a:r>
            <a:endParaRPr/>
          </a:p>
        </p:txBody>
      </p:sp>
      <p:sp>
        <p:nvSpPr>
          <p:cNvPr id="143" name="Google Shape;143;p22"/>
          <p:cNvSpPr txBox="1"/>
          <p:nvPr>
            <p:ph idx="1" type="body"/>
          </p:nvPr>
        </p:nvSpPr>
        <p:spPr>
          <a:xfrm>
            <a:off x="838200" y="1632250"/>
            <a:ext cx="10873500" cy="485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en-US" sz="3200"/>
              <a:t>All </a:t>
            </a:r>
            <a:r>
              <a:rPr i="1" lang="en-US" sz="3200"/>
              <a:t>outside</a:t>
            </a:r>
            <a:r>
              <a:rPr lang="en-US" sz="3200"/>
              <a:t> activities or compensation related to your </a:t>
            </a:r>
            <a:r>
              <a:rPr lang="en-US" sz="3200" u="sng"/>
              <a:t>institutional responsibilities</a:t>
            </a:r>
            <a:r>
              <a:rPr lang="en-US" sz="3200"/>
              <a:t>, including your spouse's or immediate family's outside activities</a:t>
            </a:r>
            <a:endParaRPr sz="3200"/>
          </a:p>
          <a:p>
            <a:pPr indent="-571500" lvl="0" marL="571500" rtl="0" algn="l">
              <a:lnSpc>
                <a:spcPct val="90000"/>
              </a:lnSpc>
              <a:spcBef>
                <a:spcPts val="1200"/>
              </a:spcBef>
              <a:spcAft>
                <a:spcPts val="0"/>
              </a:spcAft>
              <a:buClr>
                <a:schemeClr val="dk1"/>
              </a:buClr>
              <a:buSzPts val="3200"/>
              <a:buFont typeface="Arial"/>
              <a:buChar char="•"/>
            </a:pPr>
            <a:r>
              <a:rPr lang="en-US" sz="3200"/>
              <a:t>Compensation</a:t>
            </a:r>
            <a:endParaRPr sz="3200"/>
          </a:p>
          <a:p>
            <a:pPr indent="-571500" lvl="0" marL="571500" rtl="0" algn="l">
              <a:lnSpc>
                <a:spcPct val="90000"/>
              </a:lnSpc>
              <a:spcBef>
                <a:spcPts val="1200"/>
              </a:spcBef>
              <a:spcAft>
                <a:spcPts val="0"/>
              </a:spcAft>
              <a:buClr>
                <a:schemeClr val="dk1"/>
              </a:buClr>
              <a:buSzPts val="3200"/>
              <a:buFont typeface="Arial"/>
              <a:buChar char="•"/>
            </a:pPr>
            <a:r>
              <a:rPr lang="en-US" sz="3200"/>
              <a:t>Ownership</a:t>
            </a:r>
            <a:endParaRPr sz="3200"/>
          </a:p>
          <a:p>
            <a:pPr indent="-571500" lvl="0" marL="571500" rtl="0" algn="l">
              <a:lnSpc>
                <a:spcPct val="90000"/>
              </a:lnSpc>
              <a:spcBef>
                <a:spcPts val="1200"/>
              </a:spcBef>
              <a:spcAft>
                <a:spcPts val="0"/>
              </a:spcAft>
              <a:buClr>
                <a:schemeClr val="dk1"/>
              </a:buClr>
              <a:buSzPts val="3200"/>
              <a:buFont typeface="Arial"/>
              <a:buChar char="•"/>
            </a:pPr>
            <a:r>
              <a:rPr lang="en-US" sz="3200"/>
              <a:t>Leadership</a:t>
            </a:r>
            <a:endParaRPr sz="3200"/>
          </a:p>
          <a:p>
            <a:pPr indent="-571500" lvl="0" marL="571500" rtl="0" algn="l">
              <a:lnSpc>
                <a:spcPct val="90000"/>
              </a:lnSpc>
              <a:spcBef>
                <a:spcPts val="1200"/>
              </a:spcBef>
              <a:spcAft>
                <a:spcPts val="0"/>
              </a:spcAft>
              <a:buClr>
                <a:schemeClr val="dk1"/>
              </a:buClr>
              <a:buSzPts val="3200"/>
              <a:buFont typeface="Arial"/>
              <a:buChar char="•"/>
            </a:pPr>
            <a:r>
              <a:rPr lang="en-US" sz="3200"/>
              <a:t>Academic appointments</a:t>
            </a:r>
            <a:endParaRPr sz="3200"/>
          </a:p>
          <a:p>
            <a:pPr indent="-571500" lvl="0" marL="571500" rtl="0" algn="l">
              <a:lnSpc>
                <a:spcPct val="90000"/>
              </a:lnSpc>
              <a:spcBef>
                <a:spcPts val="1200"/>
              </a:spcBef>
              <a:spcAft>
                <a:spcPts val="0"/>
              </a:spcAft>
              <a:buClr>
                <a:schemeClr val="dk1"/>
              </a:buClr>
              <a:buSzPts val="3200"/>
              <a:buFont typeface="Arial"/>
              <a:buChar char="•"/>
            </a:pPr>
            <a:r>
              <a:rPr lang="en-US" sz="3200"/>
              <a:t>Foreign research support</a:t>
            </a:r>
            <a:endParaRPr sz="3200"/>
          </a:p>
          <a:p>
            <a:pPr indent="-571500" lvl="0" marL="571500" rtl="0" algn="l">
              <a:lnSpc>
                <a:spcPct val="90000"/>
              </a:lnSpc>
              <a:spcBef>
                <a:spcPts val="1200"/>
              </a:spcBef>
              <a:spcAft>
                <a:spcPts val="0"/>
              </a:spcAft>
              <a:buSzPts val="3200"/>
              <a:buChar char="•"/>
            </a:pPr>
            <a:r>
              <a:rPr lang="en-US" sz="3200"/>
              <a:t>Travel*</a:t>
            </a:r>
            <a:endParaRPr sz="3200"/>
          </a:p>
        </p:txBody>
      </p:sp>
      <p:pic>
        <p:nvPicPr>
          <p:cNvPr id="144" name="Google Shape;144;p22"/>
          <p:cNvPicPr preferRelativeResize="0"/>
          <p:nvPr/>
        </p:nvPicPr>
        <p:blipFill>
          <a:blip r:embed="rId3">
            <a:alphaModFix/>
          </a:blip>
          <a:stretch>
            <a:fillRect/>
          </a:stretch>
        </p:blipFill>
        <p:spPr>
          <a:xfrm>
            <a:off x="7150075" y="3585150"/>
            <a:ext cx="4062575" cy="2286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xEl>
                                              <p:pRg end="6" st="6"/>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3"/>
          <p:cNvSpPr txBox="1"/>
          <p:nvPr>
            <p:ph type="title"/>
          </p:nvPr>
        </p:nvSpPr>
        <p:spPr>
          <a:xfrm>
            <a:off x="838200" y="365126"/>
            <a:ext cx="10515600" cy="10249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Verdana"/>
              <a:buNone/>
            </a:pPr>
            <a:r>
              <a:rPr lang="en-US"/>
              <a:t>Where to Report: oar.wisc.edu</a:t>
            </a:r>
            <a:endParaRPr/>
          </a:p>
        </p:txBody>
      </p:sp>
      <p:pic>
        <p:nvPicPr>
          <p:cNvPr descr="A screenshot of a website&#10;&#10;AI-generated content may be incorrect." id="150" name="Google Shape;150;p23"/>
          <p:cNvPicPr preferRelativeResize="0"/>
          <p:nvPr>
            <p:ph idx="1" type="body"/>
          </p:nvPr>
        </p:nvPicPr>
        <p:blipFill rotWithShape="1">
          <a:blip r:embed="rId3">
            <a:alphaModFix/>
          </a:blip>
          <a:srcRect b="0" l="0" r="0" t="0"/>
          <a:stretch/>
        </p:blipFill>
        <p:spPr>
          <a:xfrm>
            <a:off x="838200" y="1390065"/>
            <a:ext cx="10109548" cy="5165114"/>
          </a:xfrm>
          <a:prstGeom prst="rect">
            <a:avLst/>
          </a:prstGeom>
          <a:noFill/>
          <a:ln>
            <a:noFill/>
          </a:ln>
        </p:spPr>
      </p:pic>
      <p:sp>
        <p:nvSpPr>
          <p:cNvPr id="151" name="Google Shape;151;p23"/>
          <p:cNvSpPr/>
          <p:nvPr/>
        </p:nvSpPr>
        <p:spPr>
          <a:xfrm>
            <a:off x="4389851" y="2267210"/>
            <a:ext cx="3006246" cy="1427967"/>
          </a:xfrm>
          <a:prstGeom prst="ellipse">
            <a:avLst/>
          </a:prstGeom>
          <a:noFill/>
          <a:ln cap="flat" cmpd="sng" w="127000">
            <a:solidFill>
              <a:srgbClr val="43AFE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screenshot of a report&#10;&#10;AI-generated content may be incorrect." id="152" name="Google Shape;152;p23"/>
          <p:cNvPicPr preferRelativeResize="0"/>
          <p:nvPr/>
        </p:nvPicPr>
        <p:blipFill rotWithShape="1">
          <a:blip r:embed="rId4">
            <a:alphaModFix/>
          </a:blip>
          <a:srcRect b="0" l="0" r="0" t="0"/>
          <a:stretch/>
        </p:blipFill>
        <p:spPr>
          <a:xfrm>
            <a:off x="1041228" y="1404977"/>
            <a:ext cx="10109547" cy="51352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Verdana"/>
              <a:buNone/>
            </a:pPr>
            <a:r>
              <a:rPr lang="en-US"/>
              <a:t>When to Report</a:t>
            </a:r>
            <a:endParaRPr/>
          </a:p>
        </p:txBody>
      </p:sp>
      <p:sp>
        <p:nvSpPr>
          <p:cNvPr id="158" name="Google Shape;158;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None/>
            </a:pPr>
            <a:r>
              <a:rPr lang="en-US"/>
              <a:t>Annual Report</a:t>
            </a:r>
            <a:endParaRPr/>
          </a:p>
          <a:p>
            <a:pPr indent="-571500" lvl="0" marL="571500" rtl="0" algn="l">
              <a:lnSpc>
                <a:spcPct val="90000"/>
              </a:lnSpc>
              <a:spcBef>
                <a:spcPts val="1200"/>
              </a:spcBef>
              <a:spcAft>
                <a:spcPts val="0"/>
              </a:spcAft>
              <a:buClr>
                <a:schemeClr val="dk1"/>
              </a:buClr>
              <a:buSzPts val="4000"/>
              <a:buFont typeface="Arial"/>
              <a:buChar char="•"/>
            </a:pPr>
            <a:r>
              <a:rPr lang="en-US"/>
              <a:t>	Faculty, staff at ≥50% appointment</a:t>
            </a:r>
            <a:endParaRPr/>
          </a:p>
          <a:p>
            <a:pPr indent="0" lvl="0" marL="0" rtl="0" algn="l">
              <a:lnSpc>
                <a:spcPct val="90000"/>
              </a:lnSpc>
              <a:spcBef>
                <a:spcPts val="1200"/>
              </a:spcBef>
              <a:spcAft>
                <a:spcPts val="0"/>
              </a:spcAft>
              <a:buClr>
                <a:schemeClr val="dk1"/>
              </a:buClr>
              <a:buSzPts val="4000"/>
              <a:buNone/>
            </a:pPr>
            <a:r>
              <a:rPr lang="en-US"/>
              <a:t>Relevant changes</a:t>
            </a:r>
            <a:endParaRPr/>
          </a:p>
          <a:p>
            <a:pPr indent="-571500" lvl="0" marL="571500" rtl="0" algn="l">
              <a:lnSpc>
                <a:spcPct val="90000"/>
              </a:lnSpc>
              <a:spcBef>
                <a:spcPts val="1200"/>
              </a:spcBef>
              <a:spcAft>
                <a:spcPts val="0"/>
              </a:spcAft>
              <a:buClr>
                <a:schemeClr val="dk1"/>
              </a:buClr>
              <a:buSzPts val="4000"/>
              <a:buFont typeface="Arial"/>
              <a:buChar char="•"/>
            </a:pPr>
            <a:r>
              <a:rPr lang="en-US"/>
              <a:t>Within 30 days of the change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5"/>
          <p:cNvSpPr txBox="1"/>
          <p:nvPr>
            <p:ph type="title"/>
          </p:nvPr>
        </p:nvSpPr>
        <p:spPr>
          <a:xfrm>
            <a:off x="838200" y="365125"/>
            <a:ext cx="6342089" cy="167353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Verdana"/>
              <a:buNone/>
            </a:pPr>
            <a:r>
              <a:rPr lang="en-US"/>
              <a:t>COI Compliance Lookup Tool</a:t>
            </a:r>
            <a:endParaRPr/>
          </a:p>
        </p:txBody>
      </p:sp>
      <p:sp>
        <p:nvSpPr>
          <p:cNvPr id="164" name="Google Shape;164;p25"/>
          <p:cNvSpPr txBox="1"/>
          <p:nvPr>
            <p:ph idx="1" type="body"/>
          </p:nvPr>
        </p:nvSpPr>
        <p:spPr>
          <a:xfrm>
            <a:off x="5606325" y="498238"/>
            <a:ext cx="3582900" cy="14073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1200"/>
              </a:spcBef>
              <a:spcAft>
                <a:spcPts val="0"/>
              </a:spcAft>
              <a:buClr>
                <a:schemeClr val="dk1"/>
              </a:buClr>
              <a:buSzPts val="2000"/>
              <a:buFont typeface="Arial"/>
              <a:buChar char="•"/>
            </a:pPr>
            <a:r>
              <a:rPr lang="en-US" sz="2000"/>
              <a:t>Discloser Details</a:t>
            </a:r>
            <a:endParaRPr/>
          </a:p>
          <a:p>
            <a:pPr indent="-457200" lvl="0" marL="457200" rtl="0" algn="l">
              <a:lnSpc>
                <a:spcPct val="90000"/>
              </a:lnSpc>
              <a:spcBef>
                <a:spcPts val="1200"/>
              </a:spcBef>
              <a:spcAft>
                <a:spcPts val="0"/>
              </a:spcAft>
              <a:buClr>
                <a:schemeClr val="dk1"/>
              </a:buClr>
              <a:buSzPts val="2000"/>
              <a:buFont typeface="Arial"/>
              <a:buChar char="•"/>
            </a:pPr>
            <a:r>
              <a:rPr lang="en-US" sz="2000"/>
              <a:t>Entity Relationships </a:t>
            </a:r>
            <a:endParaRPr/>
          </a:p>
        </p:txBody>
      </p:sp>
      <p:pic>
        <p:nvPicPr>
          <p:cNvPr descr="A screenshot of a computer&#10;&#10;AI-generated content may be incorrect." id="165" name="Google Shape;165;p25"/>
          <p:cNvPicPr preferRelativeResize="0"/>
          <p:nvPr/>
        </p:nvPicPr>
        <p:blipFill rotWithShape="1">
          <a:blip r:embed="rId3">
            <a:alphaModFix/>
          </a:blip>
          <a:srcRect b="0" l="0" r="0" t="0"/>
          <a:stretch/>
        </p:blipFill>
        <p:spPr>
          <a:xfrm>
            <a:off x="1736575" y="1930507"/>
            <a:ext cx="7772397" cy="4398936"/>
          </a:xfrm>
          <a:prstGeom prst="rect">
            <a:avLst/>
          </a:prstGeom>
          <a:noFill/>
          <a:ln>
            <a:noFill/>
          </a:ln>
        </p:spPr>
      </p:pic>
      <p:pic>
        <p:nvPicPr>
          <p:cNvPr descr="A screenshot of a computer&#10;&#10;AI-generated content may be incorrect." id="166" name="Google Shape;166;p25"/>
          <p:cNvPicPr preferRelativeResize="0"/>
          <p:nvPr/>
        </p:nvPicPr>
        <p:blipFill rotWithShape="1">
          <a:blip r:embed="rId4">
            <a:alphaModFix/>
          </a:blip>
          <a:srcRect b="0" l="0" r="0" t="0"/>
          <a:stretch/>
        </p:blipFill>
        <p:spPr>
          <a:xfrm>
            <a:off x="1736576" y="1930501"/>
            <a:ext cx="8496461" cy="4398949"/>
          </a:xfrm>
          <a:prstGeom prst="rect">
            <a:avLst/>
          </a:prstGeom>
          <a:noFill/>
          <a:ln>
            <a:noFill/>
          </a:ln>
        </p:spPr>
      </p:pic>
      <p:sp>
        <p:nvSpPr>
          <p:cNvPr id="167" name="Google Shape;167;p25"/>
          <p:cNvSpPr txBox="1"/>
          <p:nvPr/>
        </p:nvSpPr>
        <p:spPr>
          <a:xfrm>
            <a:off x="8827900" y="498238"/>
            <a:ext cx="2811000" cy="1407300"/>
          </a:xfrm>
          <a:prstGeom prst="rect">
            <a:avLst/>
          </a:prstGeom>
          <a:noFill/>
          <a:ln>
            <a:noFill/>
          </a:ln>
        </p:spPr>
        <p:txBody>
          <a:bodyPr anchorCtr="0" anchor="t" bIns="91425" lIns="91425" spcFirstLastPara="1" rIns="91425" wrap="square" tIns="91425">
            <a:noAutofit/>
          </a:bodyPr>
          <a:lstStyle/>
          <a:p>
            <a:pPr indent="-457200" lvl="0" marL="457200" rtl="0" algn="l">
              <a:lnSpc>
                <a:spcPct val="90000"/>
              </a:lnSpc>
              <a:spcBef>
                <a:spcPts val="1200"/>
              </a:spcBef>
              <a:spcAft>
                <a:spcPts val="0"/>
              </a:spcAft>
              <a:buClr>
                <a:schemeClr val="dk1"/>
              </a:buClr>
              <a:buSzPts val="2000"/>
              <a:buChar char="•"/>
            </a:pPr>
            <a:r>
              <a:rPr lang="en-US" sz="2000">
                <a:solidFill>
                  <a:schemeClr val="dk1"/>
                </a:solidFill>
                <a:latin typeface="Verdana"/>
                <a:ea typeface="Verdana"/>
                <a:cs typeface="Verdana"/>
                <a:sym typeface="Verdana"/>
              </a:rPr>
              <a:t>OAR Submission </a:t>
            </a:r>
            <a:endParaRPr sz="4000">
              <a:solidFill>
                <a:schemeClr val="dk1"/>
              </a:solidFill>
              <a:latin typeface="Verdana"/>
              <a:ea typeface="Verdana"/>
              <a:cs typeface="Verdana"/>
              <a:sym typeface="Verdana"/>
            </a:endParaRPr>
          </a:p>
          <a:p>
            <a:pPr indent="-457200" lvl="0" marL="457200" rtl="0" algn="l">
              <a:lnSpc>
                <a:spcPct val="90000"/>
              </a:lnSpc>
              <a:spcBef>
                <a:spcPts val="1200"/>
              </a:spcBef>
              <a:spcAft>
                <a:spcPts val="0"/>
              </a:spcAft>
              <a:buClr>
                <a:schemeClr val="dk1"/>
              </a:buClr>
              <a:buSzPts val="2000"/>
              <a:buChar char="•"/>
            </a:pPr>
            <a:r>
              <a:rPr lang="en-US" sz="2000">
                <a:solidFill>
                  <a:schemeClr val="dk1"/>
                </a:solidFill>
                <a:latin typeface="Verdana"/>
                <a:ea typeface="Verdana"/>
                <a:cs typeface="Verdana"/>
                <a:sym typeface="Verdana"/>
              </a:rPr>
              <a:t>Training Status </a:t>
            </a:r>
            <a:endParaRPr sz="4000">
              <a:solidFill>
                <a:schemeClr val="dk1"/>
              </a:solidFill>
              <a:latin typeface="Verdana"/>
              <a:ea typeface="Verdana"/>
              <a:cs typeface="Verdana"/>
              <a:sym typeface="Verdana"/>
            </a:endParaRPr>
          </a:p>
          <a:p>
            <a:pPr indent="0" lvl="0" marL="0" rtl="0" algn="l">
              <a:spcBef>
                <a:spcPts val="0"/>
              </a:spcBef>
              <a:spcAft>
                <a:spcPts val="0"/>
              </a:spcAft>
              <a:buNone/>
            </a:pPr>
            <a:r>
              <a:t/>
            </a:r>
            <a:endParaRPr sz="4000">
              <a:solidFill>
                <a:schemeClr val="dk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Noncompliance</a:t>
            </a:r>
            <a:endParaRPr/>
          </a:p>
        </p:txBody>
      </p:sp>
      <p:sp>
        <p:nvSpPr>
          <p:cNvPr id="174" name="Google Shape;174;p26"/>
          <p:cNvSpPr txBox="1"/>
          <p:nvPr>
            <p:ph idx="1" type="body"/>
          </p:nvPr>
        </p:nvSpPr>
        <p:spPr>
          <a:xfrm>
            <a:off x="838200" y="2025250"/>
            <a:ext cx="5998200" cy="4473600"/>
          </a:xfrm>
          <a:prstGeom prst="rect">
            <a:avLst/>
          </a:prstGeom>
        </p:spPr>
        <p:txBody>
          <a:bodyPr anchorCtr="0" anchor="t" bIns="45700" lIns="91425" spcFirstLastPara="1" rIns="91425" wrap="square" tIns="45700">
            <a:noAutofit/>
          </a:bodyPr>
          <a:lstStyle/>
          <a:p>
            <a:pPr indent="-368300" lvl="0" marL="457200" rtl="0" algn="l">
              <a:spcBef>
                <a:spcPts val="600"/>
              </a:spcBef>
              <a:spcAft>
                <a:spcPts val="0"/>
              </a:spcAft>
              <a:buSzPts val="2200"/>
              <a:buFont typeface="Verdana"/>
              <a:buChar char="●"/>
            </a:pPr>
            <a:r>
              <a:rPr lang="en-US" sz="2200"/>
              <a:t>C</a:t>
            </a:r>
            <a:r>
              <a:rPr lang="en-US" sz="2200"/>
              <a:t>an lead to termination and/or loss of privilege to serve as an investigator on federally funded research projects or human subjects research protocols</a:t>
            </a:r>
            <a:endParaRPr sz="2200"/>
          </a:p>
          <a:p>
            <a:pPr indent="0" lvl="0" marL="0" rtl="0" algn="l">
              <a:spcBef>
                <a:spcPts val="600"/>
              </a:spcBef>
              <a:spcAft>
                <a:spcPts val="600"/>
              </a:spcAft>
              <a:buNone/>
            </a:pPr>
            <a:r>
              <a:t/>
            </a:r>
            <a:endParaRPr sz="4200"/>
          </a:p>
        </p:txBody>
      </p:sp>
      <p:pic>
        <p:nvPicPr>
          <p:cNvPr id="175" name="Google Shape;175;p26" title="bald.eagle.rnclark-c11-2019-IMG_2525-rth.b-1400s.jpg"/>
          <p:cNvPicPr preferRelativeResize="0"/>
          <p:nvPr/>
        </p:nvPicPr>
        <p:blipFill>
          <a:blip r:embed="rId3">
            <a:alphaModFix/>
          </a:blip>
          <a:stretch>
            <a:fillRect/>
          </a:stretch>
        </p:blipFill>
        <p:spPr>
          <a:xfrm>
            <a:off x="7012500" y="651325"/>
            <a:ext cx="4747176" cy="2671974"/>
          </a:xfrm>
          <a:prstGeom prst="rect">
            <a:avLst/>
          </a:prstGeom>
          <a:noFill/>
          <a:ln>
            <a:noFill/>
          </a:ln>
        </p:spPr>
      </p:pic>
      <p:sp>
        <p:nvSpPr>
          <p:cNvPr id="176" name="Google Shape;176;p26"/>
          <p:cNvSpPr txBox="1"/>
          <p:nvPr/>
        </p:nvSpPr>
        <p:spPr>
          <a:xfrm>
            <a:off x="838200" y="3323300"/>
            <a:ext cx="9230100" cy="2360400"/>
          </a:xfrm>
          <a:prstGeom prst="rect">
            <a:avLst/>
          </a:prstGeom>
          <a:noFill/>
          <a:ln>
            <a:noFill/>
          </a:ln>
        </p:spPr>
        <p:txBody>
          <a:bodyPr anchorCtr="0" anchor="t" bIns="91425" lIns="91425" spcFirstLastPara="1" rIns="91425" wrap="square" tIns="91425">
            <a:noAutofit/>
          </a:bodyPr>
          <a:lstStyle/>
          <a:p>
            <a:pPr indent="-368300" lvl="0" marL="457200" rtl="0" algn="l">
              <a:lnSpc>
                <a:spcPct val="90000"/>
              </a:lnSpc>
              <a:spcBef>
                <a:spcPts val="6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Funding may be suspended or not set up at RSP until disclosure and training requirements are met</a:t>
            </a:r>
            <a:endParaRPr sz="2200">
              <a:solidFill>
                <a:schemeClr val="dk1"/>
              </a:solidFill>
              <a:latin typeface="Verdana"/>
              <a:ea typeface="Verdana"/>
              <a:cs typeface="Verdana"/>
              <a:sym typeface="Verdana"/>
            </a:endParaRPr>
          </a:p>
          <a:p>
            <a:pPr indent="-368300" lvl="0" marL="457200" rtl="0" algn="l">
              <a:lnSpc>
                <a:spcPct val="90000"/>
              </a:lnSpc>
              <a:spcBef>
                <a:spcPts val="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Loss of trust from the public</a:t>
            </a:r>
            <a:endParaRPr sz="2200">
              <a:solidFill>
                <a:schemeClr val="dk1"/>
              </a:solidFill>
              <a:latin typeface="Verdana"/>
              <a:ea typeface="Verdana"/>
              <a:cs typeface="Verdana"/>
              <a:sym typeface="Verdana"/>
            </a:endParaRPr>
          </a:p>
          <a:p>
            <a:pPr indent="-368300" lvl="0" marL="457200" rtl="0" algn="l">
              <a:lnSpc>
                <a:spcPct val="90000"/>
              </a:lnSpc>
              <a:spcBef>
                <a:spcPts val="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Financial penalties from funding agencies</a:t>
            </a:r>
            <a:endParaRPr sz="2200">
              <a:solidFill>
                <a:schemeClr val="dk1"/>
              </a:solidFill>
              <a:latin typeface="Verdana"/>
              <a:ea typeface="Verdana"/>
              <a:cs typeface="Verdana"/>
              <a:sym typeface="Verdana"/>
            </a:endParaRPr>
          </a:p>
          <a:p>
            <a:pPr indent="-368300" lvl="0" marL="457200" rtl="0" algn="l">
              <a:lnSpc>
                <a:spcPct val="90000"/>
              </a:lnSpc>
              <a:spcBef>
                <a:spcPts val="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Federal prosecution</a:t>
            </a:r>
            <a:endParaRPr sz="2200">
              <a:solidFill>
                <a:schemeClr val="dk1"/>
              </a:solidFill>
              <a:latin typeface="Verdana"/>
              <a:ea typeface="Verdana"/>
              <a:cs typeface="Verdana"/>
              <a:sym typeface="Verdana"/>
            </a:endParaRPr>
          </a:p>
          <a:p>
            <a:pPr indent="-368300" lvl="0" marL="457200" rtl="0" algn="l">
              <a:lnSpc>
                <a:spcPct val="90000"/>
              </a:lnSpc>
              <a:spcBef>
                <a:spcPts val="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Internal retrospective review</a:t>
            </a:r>
            <a:endParaRPr sz="2200">
              <a:solidFill>
                <a:schemeClr val="dk1"/>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EF"/>
        </a:solidFill>
      </p:bgPr>
    </p:bg>
    <p:spTree>
      <p:nvGrpSpPr>
        <p:cNvPr id="180" name="Shape 180"/>
        <p:cNvGrpSpPr/>
        <p:nvPr/>
      </p:nvGrpSpPr>
      <p:grpSpPr>
        <a:xfrm>
          <a:off x="0" y="0"/>
          <a:ext cx="0" cy="0"/>
          <a:chOff x="0" y="0"/>
          <a:chExt cx="0" cy="0"/>
        </a:xfrm>
      </p:grpSpPr>
      <p:sp>
        <p:nvSpPr>
          <p:cNvPr id="181" name="Google Shape;181;p27"/>
          <p:cNvSpPr txBox="1"/>
          <p:nvPr>
            <p:ph type="title"/>
          </p:nvPr>
        </p:nvSpPr>
        <p:spPr>
          <a:xfrm>
            <a:off x="838200" y="365125"/>
            <a:ext cx="4485300" cy="2317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Verdana"/>
              <a:buNone/>
            </a:pPr>
            <a:r>
              <a:rPr lang="en-US" sz="4800"/>
              <a:t>Thank you!</a:t>
            </a:r>
            <a:endParaRPr sz="4800"/>
          </a:p>
        </p:txBody>
      </p:sp>
      <p:sp>
        <p:nvSpPr>
          <p:cNvPr id="182" name="Google Shape;182;p27"/>
          <p:cNvSpPr txBox="1"/>
          <p:nvPr>
            <p:ph idx="1" type="body"/>
          </p:nvPr>
        </p:nvSpPr>
        <p:spPr>
          <a:xfrm>
            <a:off x="750518" y="3832964"/>
            <a:ext cx="4573044" cy="275735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b="1" lang="en-US" sz="2000"/>
              <a:t>Contact us:</a:t>
            </a:r>
            <a:endParaRPr sz="2000"/>
          </a:p>
          <a:p>
            <a:pPr indent="0" lvl="0" marL="0" rtl="0" algn="l">
              <a:lnSpc>
                <a:spcPct val="90000"/>
              </a:lnSpc>
              <a:spcBef>
                <a:spcPts val="1200"/>
              </a:spcBef>
              <a:spcAft>
                <a:spcPts val="0"/>
              </a:spcAft>
              <a:buClr>
                <a:schemeClr val="dk1"/>
              </a:buClr>
              <a:buSzPts val="2000"/>
              <a:buNone/>
            </a:pPr>
            <a:r>
              <a:rPr lang="en-US" sz="2000"/>
              <a:t>Tammy Kuhn-Martin: </a:t>
            </a:r>
            <a:r>
              <a:rPr lang="en-US" sz="2000" u="sng">
                <a:solidFill>
                  <a:schemeClr val="hlink"/>
                </a:solidFill>
                <a:hlinkClick r:id="rId3"/>
              </a:rPr>
              <a:t>tamara.kuhnmartin@wisc.edu</a:t>
            </a:r>
            <a:r>
              <a:rPr lang="en-US" sz="2000"/>
              <a:t> </a:t>
            </a:r>
            <a:endParaRPr sz="2000"/>
          </a:p>
          <a:p>
            <a:pPr indent="0" lvl="0" marL="0" rtl="0" algn="l">
              <a:lnSpc>
                <a:spcPct val="90000"/>
              </a:lnSpc>
              <a:spcBef>
                <a:spcPts val="1200"/>
              </a:spcBef>
              <a:spcAft>
                <a:spcPts val="0"/>
              </a:spcAft>
              <a:buClr>
                <a:schemeClr val="dk1"/>
              </a:buClr>
              <a:buSzPts val="2000"/>
              <a:buNone/>
            </a:pPr>
            <a:r>
              <a:rPr lang="en-US" sz="2000"/>
              <a:t>Stephanie LeRoy: </a:t>
            </a:r>
            <a:r>
              <a:rPr lang="en-US" sz="2000" u="sng">
                <a:solidFill>
                  <a:schemeClr val="hlink"/>
                </a:solidFill>
                <a:hlinkClick r:id="rId4"/>
              </a:rPr>
              <a:t>stephanie.leroy@wisc.edu</a:t>
            </a:r>
            <a:endParaRPr sz="2000"/>
          </a:p>
          <a:p>
            <a:pPr indent="0" lvl="0" marL="0" rtl="0" algn="l">
              <a:lnSpc>
                <a:spcPct val="90000"/>
              </a:lnSpc>
              <a:spcBef>
                <a:spcPts val="1200"/>
              </a:spcBef>
              <a:spcAft>
                <a:spcPts val="0"/>
              </a:spcAft>
              <a:buClr>
                <a:schemeClr val="dk1"/>
              </a:buClr>
              <a:buSzPts val="2000"/>
              <a:buNone/>
            </a:pPr>
            <a:r>
              <a:rPr lang="en-US" sz="2000"/>
              <a:t>Sam Leinweber: </a:t>
            </a:r>
            <a:r>
              <a:rPr lang="en-US" sz="2000" u="sng">
                <a:solidFill>
                  <a:schemeClr val="hlink"/>
                </a:solidFill>
                <a:hlinkClick r:id="rId5"/>
              </a:rPr>
              <a:t>sam.Leinweber@wisc.edu</a:t>
            </a:r>
            <a:r>
              <a:rPr lang="en-US" sz="2000"/>
              <a:t> </a:t>
            </a:r>
            <a:endParaRPr sz="2000"/>
          </a:p>
        </p:txBody>
      </p:sp>
      <p:sp>
        <p:nvSpPr>
          <p:cNvPr id="183" name="Google Shape;183;p27"/>
          <p:cNvSpPr txBox="1"/>
          <p:nvPr/>
        </p:nvSpPr>
        <p:spPr>
          <a:xfrm>
            <a:off x="7069898" y="1152136"/>
            <a:ext cx="428390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Verdana"/>
                <a:ea typeface="Verdana"/>
                <a:cs typeface="Verdana"/>
                <a:sym typeface="Verdana"/>
              </a:rPr>
              <a:t>Any Questions?</a:t>
            </a:r>
            <a:endParaRPr>
              <a:latin typeface="Verdana"/>
              <a:ea typeface="Verdana"/>
              <a:cs typeface="Verdana"/>
              <a:sym typeface="Verdana"/>
            </a:endParaRPr>
          </a:p>
        </p:txBody>
      </p:sp>
      <p:pic>
        <p:nvPicPr>
          <p:cNvPr descr="A person in brown garment holding a piece of paper&#10;&#10;AI-generated content may be incorrect." id="184" name="Google Shape;184;p27"/>
          <p:cNvPicPr preferRelativeResize="0"/>
          <p:nvPr/>
        </p:nvPicPr>
        <p:blipFill rotWithShape="1">
          <a:blip r:embed="rId6">
            <a:alphaModFix/>
          </a:blip>
          <a:srcRect b="0" l="0" r="0" t="0"/>
          <a:stretch/>
        </p:blipFill>
        <p:spPr>
          <a:xfrm>
            <a:off x="5323562" y="1854721"/>
            <a:ext cx="6225435" cy="3497435"/>
          </a:xfrm>
          <a:prstGeom prst="rect">
            <a:avLst/>
          </a:prstGeom>
          <a:noFill/>
          <a:ln>
            <a:noFill/>
          </a:ln>
        </p:spPr>
      </p:pic>
      <p:sp>
        <p:nvSpPr>
          <p:cNvPr id="185" name="Google Shape;185;p27"/>
          <p:cNvSpPr txBox="1"/>
          <p:nvPr/>
        </p:nvSpPr>
        <p:spPr>
          <a:xfrm>
            <a:off x="5323425" y="5417250"/>
            <a:ext cx="62253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Verdana"/>
                <a:ea typeface="Verdana"/>
                <a:cs typeface="Verdana"/>
                <a:sym typeface="Verdana"/>
              </a:rPr>
              <a:t>https://www.youtube.com/watch?v=zl-wAqplQAo</a:t>
            </a:r>
            <a:endParaRPr sz="1800">
              <a:solidFill>
                <a:schemeClr val="dk1"/>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990"/>
              <a:buFont typeface="Arial"/>
              <a:buNone/>
            </a:pPr>
            <a:r>
              <a:rPr b="1" lang="en-US" sz="4400"/>
              <a:t>Scenario 1</a:t>
            </a:r>
            <a:endParaRPr sz="4400"/>
          </a:p>
          <a:p>
            <a:pPr indent="0" lvl="0" marL="0" rtl="0" algn="l">
              <a:spcBef>
                <a:spcPts val="0"/>
              </a:spcBef>
              <a:spcAft>
                <a:spcPts val="0"/>
              </a:spcAft>
              <a:buSzPts val="990"/>
              <a:buNone/>
            </a:pPr>
            <a:r>
              <a:t/>
            </a:r>
            <a:endParaRPr sz="3959"/>
          </a:p>
        </p:txBody>
      </p:sp>
      <p:sp>
        <p:nvSpPr>
          <p:cNvPr id="192" name="Google Shape;192;p28"/>
          <p:cNvSpPr txBox="1"/>
          <p:nvPr>
            <p:ph idx="1" type="body"/>
          </p:nvPr>
        </p:nvSpPr>
        <p:spPr>
          <a:xfrm>
            <a:off x="838200" y="1253400"/>
            <a:ext cx="10939200" cy="4351200"/>
          </a:xfrm>
          <a:prstGeom prst="rect">
            <a:avLst/>
          </a:prstGeom>
        </p:spPr>
        <p:txBody>
          <a:bodyPr anchorCtr="0" anchor="t" bIns="45700" lIns="91425" spcFirstLastPara="1" rIns="91425" wrap="square" tIns="45700">
            <a:normAutofit lnSpcReduction="20000"/>
          </a:bodyPr>
          <a:lstStyle/>
          <a:p>
            <a:pPr indent="0" lvl="0" marL="0" rtl="0" algn="l">
              <a:lnSpc>
                <a:spcPct val="115000"/>
              </a:lnSpc>
              <a:spcBef>
                <a:spcPts val="1200"/>
              </a:spcBef>
              <a:spcAft>
                <a:spcPts val="0"/>
              </a:spcAft>
              <a:buClr>
                <a:schemeClr val="dk1"/>
              </a:buClr>
              <a:buSzPts val="1100"/>
              <a:buFont typeface="Arial"/>
              <a:buNone/>
            </a:pPr>
            <a:r>
              <a:rPr lang="en-US" sz="2631"/>
              <a:t>Professor Badger has a 20% faculty appointment at UW-Madison and consults for a pharmaceutical company on an ongoing basis for over $100,000 a year. The same pharmaceutical company would like to provide, for no cost, a specialized drug manufactured by the pharmaceutical company for a clinical trial at UW, where Professor Badger would be PI on the protocol.</a:t>
            </a:r>
            <a:endParaRPr sz="2631"/>
          </a:p>
          <a:p>
            <a:pPr indent="0" lvl="0" marL="0" rtl="0" algn="l">
              <a:lnSpc>
                <a:spcPct val="115000"/>
              </a:lnSpc>
              <a:spcBef>
                <a:spcPts val="1200"/>
              </a:spcBef>
              <a:spcAft>
                <a:spcPts val="0"/>
              </a:spcAft>
              <a:buClr>
                <a:schemeClr val="dk1"/>
              </a:buClr>
              <a:buSzPts val="1100"/>
              <a:buFont typeface="Arial"/>
              <a:buNone/>
            </a:pPr>
            <a:r>
              <a:t/>
            </a:r>
            <a:endParaRPr/>
          </a:p>
          <a:p>
            <a:pPr indent="0" lvl="0" marL="0" rtl="0" algn="l">
              <a:spcBef>
                <a:spcPts val="1200"/>
              </a:spcBef>
              <a:spcAft>
                <a:spcPts val="600"/>
              </a:spcAft>
              <a:buNone/>
            </a:pPr>
            <a:r>
              <a:t/>
            </a:r>
            <a:endParaRPr/>
          </a:p>
        </p:txBody>
      </p:sp>
      <p:pic>
        <p:nvPicPr>
          <p:cNvPr id="193" name="Google Shape;193;p28"/>
          <p:cNvPicPr preferRelativeResize="0"/>
          <p:nvPr/>
        </p:nvPicPr>
        <p:blipFill>
          <a:blip r:embed="rId3">
            <a:alphaModFix/>
          </a:blip>
          <a:stretch>
            <a:fillRect/>
          </a:stretch>
        </p:blipFill>
        <p:spPr>
          <a:xfrm>
            <a:off x="8397625" y="3941725"/>
            <a:ext cx="3074975" cy="2459975"/>
          </a:xfrm>
          <a:prstGeom prst="rect">
            <a:avLst/>
          </a:prstGeom>
          <a:noFill/>
          <a:ln>
            <a:noFill/>
          </a:ln>
        </p:spPr>
      </p:pic>
      <p:sp>
        <p:nvSpPr>
          <p:cNvPr id="194" name="Google Shape;194;p28"/>
          <p:cNvSpPr txBox="1"/>
          <p:nvPr/>
        </p:nvSpPr>
        <p:spPr>
          <a:xfrm>
            <a:off x="838200" y="4142700"/>
            <a:ext cx="7783500" cy="9666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1200"/>
              </a:spcBef>
              <a:spcAft>
                <a:spcPts val="0"/>
              </a:spcAft>
              <a:buClr>
                <a:schemeClr val="dk1"/>
              </a:buClr>
              <a:buSzPts val="2100"/>
              <a:buFont typeface="Verdana"/>
              <a:buChar char="●"/>
            </a:pPr>
            <a:r>
              <a:rPr lang="en-US" sz="2100">
                <a:solidFill>
                  <a:schemeClr val="dk1"/>
                </a:solidFill>
                <a:latin typeface="Verdana"/>
                <a:ea typeface="Verdana"/>
                <a:cs typeface="Verdana"/>
                <a:sym typeface="Verdana"/>
              </a:rPr>
              <a:t>What should Professor Badger do first?</a:t>
            </a:r>
            <a:endParaRPr sz="2100">
              <a:solidFill>
                <a:schemeClr val="dk1"/>
              </a:solidFill>
              <a:latin typeface="Verdana"/>
              <a:ea typeface="Verdana"/>
              <a:cs typeface="Verdana"/>
              <a:sym typeface="Verdana"/>
            </a:endParaRPr>
          </a:p>
          <a:p>
            <a:pPr indent="-361950" lvl="0" marL="457200" rtl="0" algn="l">
              <a:lnSpc>
                <a:spcPct val="115000"/>
              </a:lnSpc>
              <a:spcBef>
                <a:spcPts val="0"/>
              </a:spcBef>
              <a:spcAft>
                <a:spcPts val="0"/>
              </a:spcAft>
              <a:buClr>
                <a:schemeClr val="dk1"/>
              </a:buClr>
              <a:buSzPts val="2100"/>
              <a:buFont typeface="Verdana"/>
              <a:buChar char="●"/>
            </a:pPr>
            <a:r>
              <a:rPr lang="en-US" sz="2100">
                <a:solidFill>
                  <a:schemeClr val="dk1"/>
                </a:solidFill>
                <a:latin typeface="Verdana"/>
                <a:ea typeface="Verdana"/>
                <a:cs typeface="Verdana"/>
                <a:sym typeface="Verdana"/>
              </a:rPr>
              <a:t>Should this be permissible?</a:t>
            </a:r>
            <a:endParaRPr sz="2100">
              <a:solidFill>
                <a:schemeClr val="dk1"/>
              </a:solidFill>
              <a:latin typeface="Verdana"/>
              <a:ea typeface="Verdana"/>
              <a:cs typeface="Verdana"/>
              <a:sym typeface="Verdana"/>
            </a:endParaRPr>
          </a:p>
          <a:p>
            <a:pPr indent="-361950" lvl="0" marL="457200" rtl="0" algn="l">
              <a:lnSpc>
                <a:spcPct val="115000"/>
              </a:lnSpc>
              <a:spcBef>
                <a:spcPts val="0"/>
              </a:spcBef>
              <a:spcAft>
                <a:spcPts val="0"/>
              </a:spcAft>
              <a:buClr>
                <a:schemeClr val="dk1"/>
              </a:buClr>
              <a:buSzPts val="2100"/>
              <a:buFont typeface="Verdana"/>
              <a:buChar char="●"/>
            </a:pPr>
            <a:r>
              <a:rPr lang="en-US" sz="2100">
                <a:solidFill>
                  <a:schemeClr val="dk1"/>
                </a:solidFill>
                <a:latin typeface="Verdana"/>
                <a:ea typeface="Verdana"/>
                <a:cs typeface="Verdana"/>
                <a:sym typeface="Verdana"/>
              </a:rPr>
              <a:t>Is there a way to mitigate the conflict?</a:t>
            </a:r>
            <a:endParaRPr sz="2100">
              <a:solidFill>
                <a:schemeClr val="dk1"/>
              </a:solidFill>
              <a:latin typeface="Verdana"/>
              <a:ea typeface="Verdana"/>
              <a:cs typeface="Verdana"/>
              <a:sym typeface="Verdana"/>
            </a:endParaRPr>
          </a:p>
          <a:p>
            <a:pPr indent="-361950" lvl="0" marL="457200" rtl="0" algn="l">
              <a:lnSpc>
                <a:spcPct val="115000"/>
              </a:lnSpc>
              <a:spcBef>
                <a:spcPts val="0"/>
              </a:spcBef>
              <a:spcAft>
                <a:spcPts val="0"/>
              </a:spcAft>
              <a:buClr>
                <a:schemeClr val="dk1"/>
              </a:buClr>
              <a:buSzPts val="2100"/>
              <a:buFont typeface="Verdana"/>
              <a:buChar char="●"/>
            </a:pPr>
            <a:r>
              <a:rPr lang="en-US" sz="2100">
                <a:solidFill>
                  <a:schemeClr val="dk1"/>
                </a:solidFill>
                <a:latin typeface="Verdana"/>
                <a:ea typeface="Verdana"/>
                <a:cs typeface="Verdana"/>
                <a:sym typeface="Verdana"/>
              </a:rPr>
              <a:t>What if another manufacturer provided the drug?</a:t>
            </a:r>
            <a:endParaRPr sz="2100">
              <a:solidFill>
                <a:schemeClr val="dk1"/>
              </a:solidFill>
              <a:latin typeface="Verdana"/>
              <a:ea typeface="Verdana"/>
              <a:cs typeface="Verdana"/>
              <a:sym typeface="Verdana"/>
            </a:endParaRPr>
          </a:p>
          <a:p>
            <a:pPr indent="0" lvl="0" marL="0" rtl="0" algn="l">
              <a:spcBef>
                <a:spcPts val="1200"/>
              </a:spcBef>
              <a:spcAft>
                <a:spcPts val="0"/>
              </a:spcAft>
              <a:buNone/>
            </a:pPr>
            <a:r>
              <a:t/>
            </a:r>
            <a:endParaRPr sz="2400">
              <a:solidFill>
                <a:schemeClr val="dk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t>Scenario 2</a:t>
            </a:r>
            <a:endParaRPr/>
          </a:p>
        </p:txBody>
      </p:sp>
      <p:sp>
        <p:nvSpPr>
          <p:cNvPr id="201" name="Google Shape;201;p29"/>
          <p:cNvSpPr txBox="1"/>
          <p:nvPr>
            <p:ph idx="1" type="body"/>
          </p:nvPr>
        </p:nvSpPr>
        <p:spPr>
          <a:xfrm>
            <a:off x="838200" y="1690825"/>
            <a:ext cx="10575000" cy="4343700"/>
          </a:xfrm>
          <a:prstGeom prst="rect">
            <a:avLst/>
          </a:prstGeom>
        </p:spPr>
        <p:txBody>
          <a:bodyPr anchorCtr="0" anchor="t" bIns="45700" lIns="91425" spcFirstLastPara="1" rIns="91425" wrap="square" tIns="45700">
            <a:noAutofit/>
          </a:bodyPr>
          <a:lstStyle/>
          <a:p>
            <a:pPr indent="0" lvl="0" marL="0" rtl="0" algn="l">
              <a:lnSpc>
                <a:spcPct val="85000"/>
              </a:lnSpc>
              <a:spcBef>
                <a:spcPts val="600"/>
              </a:spcBef>
              <a:spcAft>
                <a:spcPts val="0"/>
              </a:spcAft>
              <a:buSzPts val="523"/>
              <a:buNone/>
            </a:pPr>
            <a:r>
              <a:rPr lang="en-US" sz="2200"/>
              <a:t>Professor Zee has a full-time Faculty appointment with SOHE. In addition to her Faculty position, Prof. Zee is also a director at a non-profit that consults with a local public health organization that serves non-English speakers in the community. </a:t>
            </a:r>
            <a:endParaRPr sz="2200"/>
          </a:p>
          <a:p>
            <a:pPr indent="0" lvl="0" marL="0" rtl="0" algn="l">
              <a:lnSpc>
                <a:spcPct val="85000"/>
              </a:lnSpc>
              <a:spcBef>
                <a:spcPts val="600"/>
              </a:spcBef>
              <a:spcAft>
                <a:spcPts val="0"/>
              </a:spcAft>
              <a:buSzPts val="523"/>
              <a:buNone/>
            </a:pPr>
            <a:r>
              <a:t/>
            </a:r>
            <a:endParaRPr sz="800"/>
          </a:p>
          <a:p>
            <a:pPr indent="0" lvl="0" marL="0" rtl="0" algn="l">
              <a:lnSpc>
                <a:spcPct val="85000"/>
              </a:lnSpc>
              <a:spcBef>
                <a:spcPts val="600"/>
              </a:spcBef>
              <a:spcAft>
                <a:spcPts val="0"/>
              </a:spcAft>
              <a:buSzPts val="523"/>
              <a:buNone/>
            </a:pPr>
            <a:r>
              <a:rPr lang="en-US" sz="2200"/>
              <a:t>The non-profit has received a joint federal grant with the local public health organization to conduct a human subjects study at UW-Madison and in the local area.  UW-Madison will be the IRB of record.  </a:t>
            </a:r>
            <a:endParaRPr sz="2200"/>
          </a:p>
          <a:p>
            <a:pPr indent="0" lvl="0" marL="0" rtl="0" algn="l">
              <a:lnSpc>
                <a:spcPct val="85000"/>
              </a:lnSpc>
              <a:spcBef>
                <a:spcPts val="600"/>
              </a:spcBef>
              <a:spcAft>
                <a:spcPts val="0"/>
              </a:spcAft>
              <a:buSzPts val="523"/>
              <a:buNone/>
            </a:pPr>
            <a:r>
              <a:t/>
            </a:r>
            <a:endParaRPr sz="800"/>
          </a:p>
          <a:p>
            <a:pPr indent="0" lvl="0" marL="0" rtl="0" algn="l">
              <a:lnSpc>
                <a:spcPct val="85000"/>
              </a:lnSpc>
              <a:spcBef>
                <a:spcPts val="600"/>
              </a:spcBef>
              <a:spcAft>
                <a:spcPts val="0"/>
              </a:spcAft>
              <a:buSzPts val="523"/>
              <a:buNone/>
            </a:pPr>
            <a:r>
              <a:rPr lang="en-US" sz="2200"/>
              <a:t>Professor Zee is the lead writer of the IRB protocol as the community partner expert and non-native English speaker and is listed as key personnel on the grant. She is not PI on the protocol or the grant. </a:t>
            </a:r>
            <a:endParaRPr sz="2200"/>
          </a:p>
          <a:p>
            <a:pPr indent="0" lvl="0" marL="0" rtl="0" algn="l">
              <a:lnSpc>
                <a:spcPct val="85000"/>
              </a:lnSpc>
              <a:spcBef>
                <a:spcPts val="600"/>
              </a:spcBef>
              <a:spcAft>
                <a:spcPts val="0"/>
              </a:spcAft>
              <a:buSzPts val="523"/>
              <a:buNone/>
            </a:pPr>
            <a:r>
              <a:t/>
            </a:r>
            <a:endParaRPr sz="800"/>
          </a:p>
          <a:p>
            <a:pPr indent="0" lvl="0" marL="0" rtl="0" algn="l">
              <a:lnSpc>
                <a:spcPct val="85000"/>
              </a:lnSpc>
              <a:spcBef>
                <a:spcPts val="600"/>
              </a:spcBef>
              <a:spcAft>
                <a:spcPts val="600"/>
              </a:spcAft>
              <a:buSzPts val="523"/>
              <a:buNone/>
            </a:pPr>
            <a:r>
              <a:rPr lang="en-US" sz="2200"/>
              <a:t>She is the leading community-researcher on this project and one of the contact people in the informed consent forms. </a:t>
            </a:r>
            <a:endParaRPr sz="2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t>Scenario 2</a:t>
            </a:r>
            <a:r>
              <a:rPr lang="en-US"/>
              <a:t> </a:t>
            </a:r>
            <a:r>
              <a:rPr b="1" lang="en-US"/>
              <a:t>continued</a:t>
            </a:r>
            <a:endParaRPr b="1"/>
          </a:p>
        </p:txBody>
      </p:sp>
      <p:sp>
        <p:nvSpPr>
          <p:cNvPr id="208" name="Google Shape;208;p30"/>
          <p:cNvSpPr txBox="1"/>
          <p:nvPr>
            <p:ph idx="1" type="body"/>
          </p:nvPr>
        </p:nvSpPr>
        <p:spPr>
          <a:xfrm>
            <a:off x="4394200" y="1780450"/>
            <a:ext cx="6959700" cy="4800900"/>
          </a:xfrm>
          <a:prstGeom prst="rect">
            <a:avLst/>
          </a:prstGeom>
        </p:spPr>
        <p:txBody>
          <a:bodyPr anchorCtr="0" anchor="t" bIns="45700" lIns="91425" spcFirstLastPara="1" rIns="91425" wrap="square" tIns="45700">
            <a:normAutofit/>
          </a:bodyPr>
          <a:lstStyle/>
          <a:p>
            <a:pPr indent="-368300" lvl="0" marL="457200" rtl="0" algn="l">
              <a:lnSpc>
                <a:spcPct val="115000"/>
              </a:lnSpc>
              <a:spcBef>
                <a:spcPts val="0"/>
              </a:spcBef>
              <a:spcAft>
                <a:spcPts val="0"/>
              </a:spcAft>
              <a:buSzPts val="2200"/>
              <a:buFont typeface="Arial"/>
              <a:buChar char="●"/>
            </a:pPr>
            <a:r>
              <a:rPr lang="en-US" sz="2200">
                <a:latin typeface="Arial"/>
                <a:ea typeface="Arial"/>
                <a:cs typeface="Arial"/>
                <a:sym typeface="Arial"/>
              </a:rPr>
              <a:t>What is the FCOI concern here?</a:t>
            </a:r>
            <a:endParaRPr sz="2200">
              <a:solidFill>
                <a:schemeClr val="accent1"/>
              </a:solidFill>
              <a:latin typeface="Arial"/>
              <a:ea typeface="Arial"/>
              <a:cs typeface="Arial"/>
              <a:sym typeface="Arial"/>
            </a:endParaRPr>
          </a:p>
          <a:p>
            <a:pPr indent="-368300" lvl="0" marL="457200" rtl="0" algn="l">
              <a:lnSpc>
                <a:spcPct val="115000"/>
              </a:lnSpc>
              <a:spcBef>
                <a:spcPts val="0"/>
              </a:spcBef>
              <a:spcAft>
                <a:spcPts val="0"/>
              </a:spcAft>
              <a:buSzPts val="2200"/>
              <a:buFont typeface="Arial"/>
              <a:buChar char="●"/>
            </a:pPr>
            <a:r>
              <a:rPr lang="en-US" sz="2200">
                <a:latin typeface="Arial"/>
                <a:ea typeface="Arial"/>
                <a:cs typeface="Arial"/>
                <a:sym typeface="Arial"/>
              </a:rPr>
              <a:t>Are there any other concerns? </a:t>
            </a:r>
            <a:endParaRPr sz="2200">
              <a:solidFill>
                <a:schemeClr val="accent1"/>
              </a:solidFill>
              <a:latin typeface="Arial"/>
              <a:ea typeface="Arial"/>
              <a:cs typeface="Arial"/>
              <a:sym typeface="Arial"/>
            </a:endParaRPr>
          </a:p>
          <a:p>
            <a:pPr indent="-368300" lvl="0" marL="457200" rtl="0" algn="l">
              <a:lnSpc>
                <a:spcPct val="115000"/>
              </a:lnSpc>
              <a:spcBef>
                <a:spcPts val="0"/>
              </a:spcBef>
              <a:spcAft>
                <a:spcPts val="0"/>
              </a:spcAft>
              <a:buSzPts val="2200"/>
              <a:buFont typeface="Arial"/>
              <a:buChar char="●"/>
            </a:pPr>
            <a:r>
              <a:rPr lang="en-US" sz="2200">
                <a:latin typeface="Arial"/>
                <a:ea typeface="Arial"/>
                <a:cs typeface="Arial"/>
                <a:sym typeface="Arial"/>
              </a:rPr>
              <a:t>What type of a conflict-of-interest management plan is advised or needed?</a:t>
            </a:r>
            <a:endParaRPr sz="2200">
              <a:latin typeface="Arial"/>
              <a:ea typeface="Arial"/>
              <a:cs typeface="Arial"/>
              <a:sym typeface="Arial"/>
            </a:endParaRPr>
          </a:p>
          <a:p>
            <a:pPr indent="-368300" lvl="0" marL="457200" rtl="0" algn="l">
              <a:lnSpc>
                <a:spcPct val="115000"/>
              </a:lnSpc>
              <a:spcBef>
                <a:spcPts val="0"/>
              </a:spcBef>
              <a:spcAft>
                <a:spcPts val="0"/>
              </a:spcAft>
              <a:buSzPts val="2200"/>
              <a:buFont typeface="Arial"/>
              <a:buChar char="●"/>
            </a:pPr>
            <a:r>
              <a:rPr lang="en-US" sz="2200">
                <a:latin typeface="Arial"/>
                <a:ea typeface="Arial"/>
                <a:cs typeface="Arial"/>
                <a:sym typeface="Arial"/>
              </a:rPr>
              <a:t>Why might the university encourage this type of research anyway?</a:t>
            </a:r>
            <a:endParaRPr sz="22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800">
                <a:latin typeface="Arial"/>
                <a:ea typeface="Arial"/>
                <a:cs typeface="Arial"/>
                <a:sym typeface="Arial"/>
              </a:rPr>
              <a:t> </a:t>
            </a:r>
            <a:endParaRPr sz="8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2200">
                <a:latin typeface="Arial"/>
                <a:ea typeface="Arial"/>
                <a:cs typeface="Arial"/>
                <a:sym typeface="Arial"/>
              </a:rPr>
              <a:t>In addition, other employees at the local public health organization will serve as external research collaborators, but they are not part of UW in any way. Would a COI management plan apply to them too?</a:t>
            </a:r>
            <a:endParaRPr sz="2200">
              <a:solidFill>
                <a:schemeClr val="accent1"/>
              </a:solidFill>
              <a:latin typeface="Arial"/>
              <a:ea typeface="Arial"/>
              <a:cs typeface="Arial"/>
              <a:sym typeface="Arial"/>
            </a:endParaRPr>
          </a:p>
          <a:p>
            <a:pPr indent="0" lvl="0" marL="0" rtl="0" algn="l">
              <a:spcBef>
                <a:spcPts val="600"/>
              </a:spcBef>
              <a:spcAft>
                <a:spcPts val="600"/>
              </a:spcAft>
              <a:buNone/>
            </a:pPr>
            <a:r>
              <a:t/>
            </a:r>
            <a:endParaRPr/>
          </a:p>
        </p:txBody>
      </p:sp>
      <p:pic>
        <p:nvPicPr>
          <p:cNvPr id="209" name="Google Shape;209;p30"/>
          <p:cNvPicPr preferRelativeResize="0"/>
          <p:nvPr/>
        </p:nvPicPr>
        <p:blipFill>
          <a:blip r:embed="rId3">
            <a:alphaModFix/>
          </a:blip>
          <a:stretch>
            <a:fillRect/>
          </a:stretch>
        </p:blipFill>
        <p:spPr>
          <a:xfrm>
            <a:off x="838200" y="1908500"/>
            <a:ext cx="3395125" cy="3395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990"/>
              <a:buFont typeface="Arial"/>
              <a:buNone/>
            </a:pPr>
            <a:r>
              <a:rPr b="1" lang="en-US" sz="4400"/>
              <a:t>Scenario 3</a:t>
            </a:r>
            <a:endParaRPr sz="4400"/>
          </a:p>
          <a:p>
            <a:pPr indent="0" lvl="0" marL="0" rtl="0" algn="l">
              <a:spcBef>
                <a:spcPts val="0"/>
              </a:spcBef>
              <a:spcAft>
                <a:spcPts val="0"/>
              </a:spcAft>
              <a:buSzPts val="990"/>
              <a:buNone/>
            </a:pPr>
            <a:r>
              <a:t/>
            </a:r>
            <a:endParaRPr sz="3959"/>
          </a:p>
        </p:txBody>
      </p:sp>
      <p:sp>
        <p:nvSpPr>
          <p:cNvPr id="216" name="Google Shape;216;p31"/>
          <p:cNvSpPr txBox="1"/>
          <p:nvPr>
            <p:ph idx="1" type="body"/>
          </p:nvPr>
        </p:nvSpPr>
        <p:spPr>
          <a:xfrm>
            <a:off x="838200" y="1177875"/>
            <a:ext cx="10836300" cy="4351200"/>
          </a:xfrm>
          <a:prstGeom prst="rect">
            <a:avLst/>
          </a:prstGeom>
        </p:spPr>
        <p:txBody>
          <a:bodyPr anchorCtr="0" anchor="t" bIns="45700" lIns="91425" spcFirstLastPara="1" rIns="91425" wrap="square" tIns="45700">
            <a:normAutofit/>
          </a:bodyPr>
          <a:lstStyle/>
          <a:p>
            <a:pPr indent="0" lvl="0" marL="0" rtl="0" algn="l">
              <a:lnSpc>
                <a:spcPct val="80000"/>
              </a:lnSpc>
              <a:spcBef>
                <a:spcPts val="600"/>
              </a:spcBef>
              <a:spcAft>
                <a:spcPts val="600"/>
              </a:spcAft>
              <a:buSzPts val="935"/>
              <a:buNone/>
            </a:pPr>
            <a:r>
              <a:rPr lang="en-US" sz="2600"/>
              <a:t>UW-Madison, Professor Bee has invented new widgets that he was able to patent outside of WARF. Professor Bee created a private company, ABeeC, LLC, to hold and license the patent, of which he is 50% owner and on the board of directors. He subsequently has received royalty payments and other income from his company ABeeC, LLC. Professor Bee would like to continue to use the now patented widgets in his research at UW-Madison.</a:t>
            </a:r>
            <a:endParaRPr sz="2600"/>
          </a:p>
        </p:txBody>
      </p:sp>
      <p:sp>
        <p:nvSpPr>
          <p:cNvPr id="217" name="Google Shape;217;p31"/>
          <p:cNvSpPr txBox="1"/>
          <p:nvPr/>
        </p:nvSpPr>
        <p:spPr>
          <a:xfrm>
            <a:off x="838200" y="3862775"/>
            <a:ext cx="7573500" cy="23787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1200"/>
              </a:spcBef>
              <a:spcAft>
                <a:spcPts val="0"/>
              </a:spcAft>
              <a:buClr>
                <a:schemeClr val="dk1"/>
              </a:buClr>
              <a:buSzPts val="2000"/>
              <a:buFont typeface="Verdana"/>
              <a:buChar char="●"/>
            </a:pPr>
            <a:r>
              <a:rPr lang="en-US" sz="2000">
                <a:solidFill>
                  <a:schemeClr val="dk1"/>
                </a:solidFill>
                <a:latin typeface="Verdana"/>
                <a:ea typeface="Verdana"/>
                <a:cs typeface="Verdana"/>
                <a:sym typeface="Verdana"/>
              </a:rPr>
              <a:t>What types of conflicts might arise?</a:t>
            </a:r>
            <a:endParaRPr sz="2000">
              <a:solidFill>
                <a:schemeClr val="dk1"/>
              </a:solidFill>
              <a:latin typeface="Verdana"/>
              <a:ea typeface="Verdana"/>
              <a:cs typeface="Verdana"/>
              <a:sym typeface="Verdana"/>
            </a:endParaRPr>
          </a:p>
          <a:p>
            <a:pPr indent="-355600" lvl="0" marL="457200" rtl="0" algn="l">
              <a:lnSpc>
                <a:spcPct val="115000"/>
              </a:lnSpc>
              <a:spcBef>
                <a:spcPts val="0"/>
              </a:spcBef>
              <a:spcAft>
                <a:spcPts val="0"/>
              </a:spcAft>
              <a:buClr>
                <a:schemeClr val="dk1"/>
              </a:buClr>
              <a:buSzPts val="2000"/>
              <a:buFont typeface="Verdana"/>
              <a:buChar char="●"/>
            </a:pPr>
            <a:r>
              <a:rPr lang="en-US" sz="2000">
                <a:solidFill>
                  <a:schemeClr val="dk1"/>
                </a:solidFill>
                <a:latin typeface="Verdana"/>
                <a:ea typeface="Verdana"/>
                <a:cs typeface="Verdana"/>
                <a:sym typeface="Verdana"/>
              </a:rPr>
              <a:t>What if WARF held the patent and licensing rights?</a:t>
            </a:r>
            <a:endParaRPr sz="2000">
              <a:solidFill>
                <a:schemeClr val="dk1"/>
              </a:solidFill>
              <a:latin typeface="Verdana"/>
              <a:ea typeface="Verdana"/>
              <a:cs typeface="Verdana"/>
              <a:sym typeface="Verdana"/>
            </a:endParaRPr>
          </a:p>
          <a:p>
            <a:pPr indent="-355600" lvl="0" marL="457200" rtl="0" algn="l">
              <a:lnSpc>
                <a:spcPct val="115000"/>
              </a:lnSpc>
              <a:spcBef>
                <a:spcPts val="0"/>
              </a:spcBef>
              <a:spcAft>
                <a:spcPts val="0"/>
              </a:spcAft>
              <a:buClr>
                <a:schemeClr val="dk1"/>
              </a:buClr>
              <a:buSzPts val="2000"/>
              <a:buFont typeface="Verdana"/>
              <a:buChar char="●"/>
            </a:pPr>
            <a:r>
              <a:rPr lang="en-US" sz="2000">
                <a:solidFill>
                  <a:schemeClr val="dk1"/>
                </a:solidFill>
                <a:latin typeface="Verdana"/>
                <a:ea typeface="Verdana"/>
                <a:cs typeface="Verdana"/>
                <a:sym typeface="Verdana"/>
              </a:rPr>
              <a:t>What, if any, type of management plan would Professor Bee need?</a:t>
            </a:r>
            <a:endParaRPr sz="2000">
              <a:solidFill>
                <a:schemeClr val="dk1"/>
              </a:solidFill>
              <a:latin typeface="Verdana"/>
              <a:ea typeface="Verdana"/>
              <a:cs typeface="Verdana"/>
              <a:sym typeface="Verdana"/>
            </a:endParaRPr>
          </a:p>
          <a:p>
            <a:pPr indent="-355600" lvl="0" marL="457200" rtl="0" algn="l">
              <a:lnSpc>
                <a:spcPct val="115000"/>
              </a:lnSpc>
              <a:spcBef>
                <a:spcPts val="0"/>
              </a:spcBef>
              <a:spcAft>
                <a:spcPts val="0"/>
              </a:spcAft>
              <a:buClr>
                <a:schemeClr val="dk1"/>
              </a:buClr>
              <a:buSzPts val="2000"/>
              <a:buFont typeface="Verdana"/>
              <a:buChar char="●"/>
            </a:pPr>
            <a:r>
              <a:rPr lang="en-US" sz="2000">
                <a:solidFill>
                  <a:schemeClr val="dk1"/>
                </a:solidFill>
                <a:latin typeface="Verdana"/>
                <a:ea typeface="Verdana"/>
                <a:cs typeface="Verdana"/>
                <a:sym typeface="Verdana"/>
              </a:rPr>
              <a:t>Would it matter what type of research is being conducted with the widgets?</a:t>
            </a:r>
            <a:endParaRPr sz="2000">
              <a:solidFill>
                <a:schemeClr val="dk1"/>
              </a:solidFill>
              <a:latin typeface="Verdana"/>
              <a:ea typeface="Verdana"/>
              <a:cs typeface="Verdana"/>
              <a:sym typeface="Verdana"/>
            </a:endParaRPr>
          </a:p>
        </p:txBody>
      </p:sp>
      <p:pic>
        <p:nvPicPr>
          <p:cNvPr id="218" name="Google Shape;218;p31"/>
          <p:cNvPicPr preferRelativeResize="0"/>
          <p:nvPr/>
        </p:nvPicPr>
        <p:blipFill>
          <a:blip r:embed="rId3">
            <a:alphaModFix/>
          </a:blip>
          <a:stretch>
            <a:fillRect/>
          </a:stretch>
        </p:blipFill>
        <p:spPr>
          <a:xfrm>
            <a:off x="8232150" y="3862764"/>
            <a:ext cx="3712274" cy="2211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831850" y="351454"/>
            <a:ext cx="10515600" cy="285273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Verdana"/>
              <a:buNone/>
            </a:pPr>
            <a:r>
              <a:rPr lang="en-US"/>
              <a:t>Navigating Financial Conflicts of Interest in Research:</a:t>
            </a:r>
            <a:endParaRPr/>
          </a:p>
        </p:txBody>
      </p:sp>
      <p:sp>
        <p:nvSpPr>
          <p:cNvPr id="65" name="Google Shape;65;p14"/>
          <p:cNvSpPr txBox="1"/>
          <p:nvPr>
            <p:ph idx="1" type="body"/>
          </p:nvPr>
        </p:nvSpPr>
        <p:spPr>
          <a:xfrm>
            <a:off x="831850" y="3488630"/>
            <a:ext cx="10515600" cy="150018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None/>
            </a:pPr>
            <a:r>
              <a:rPr lang="en-US"/>
              <a:t>A Guide for Research Administrators</a:t>
            </a:r>
            <a:endParaRPr/>
          </a:p>
        </p:txBody>
      </p:sp>
      <p:sp>
        <p:nvSpPr>
          <p:cNvPr id="66" name="Google Shape;66;p14"/>
          <p:cNvSpPr txBox="1"/>
          <p:nvPr/>
        </p:nvSpPr>
        <p:spPr>
          <a:xfrm>
            <a:off x="-154875" y="5032025"/>
            <a:ext cx="48768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0" lang="en-US" sz="1800" u="none" cap="none" strike="noStrike">
                <a:solidFill>
                  <a:schemeClr val="dk1"/>
                </a:solidFill>
                <a:latin typeface="Verdana"/>
                <a:ea typeface="Verdana"/>
                <a:cs typeface="Verdana"/>
                <a:sym typeface="Verdana"/>
              </a:rPr>
              <a:t>Tammy Kuhn Martin </a:t>
            </a:r>
            <a:endParaRPr>
              <a:latin typeface="Verdana"/>
              <a:ea typeface="Verdana"/>
              <a:cs typeface="Verdana"/>
              <a:sym typeface="Verdana"/>
            </a:endParaRPr>
          </a:p>
          <a:p>
            <a:pPr indent="0" lvl="0" marL="0" marR="0" rtl="0" algn="ctr">
              <a:spcBef>
                <a:spcPts val="0"/>
              </a:spcBef>
              <a:spcAft>
                <a:spcPts val="0"/>
              </a:spcAft>
              <a:buNone/>
            </a:pPr>
            <a:r>
              <a:rPr i="0" lang="en-US" sz="1800" u="none" cap="none" strike="noStrike">
                <a:solidFill>
                  <a:schemeClr val="dk1"/>
                </a:solidFill>
                <a:latin typeface="Verdana"/>
                <a:ea typeface="Verdana"/>
                <a:cs typeface="Verdana"/>
                <a:sym typeface="Verdana"/>
              </a:rPr>
              <a:t>Assistant Dean for Research Admin</a:t>
            </a:r>
            <a:endParaRPr>
              <a:latin typeface="Verdana"/>
              <a:ea typeface="Verdana"/>
              <a:cs typeface="Verdana"/>
              <a:sym typeface="Verdana"/>
            </a:endParaRPr>
          </a:p>
          <a:p>
            <a:pPr indent="0" lvl="0" marL="0" marR="0" rtl="0" algn="ctr">
              <a:spcBef>
                <a:spcPts val="0"/>
              </a:spcBef>
              <a:spcAft>
                <a:spcPts val="0"/>
              </a:spcAft>
              <a:buNone/>
            </a:pPr>
            <a:r>
              <a:rPr i="0" lang="en-US" sz="1800" u="none" cap="none" strike="noStrike">
                <a:solidFill>
                  <a:schemeClr val="dk1"/>
                </a:solidFill>
                <a:latin typeface="Verdana"/>
                <a:ea typeface="Verdana"/>
                <a:cs typeface="Verdana"/>
                <a:sym typeface="Verdana"/>
              </a:rPr>
              <a:t>College of Engineerin</a:t>
            </a:r>
            <a:r>
              <a:rPr lang="en-US" sz="1800">
                <a:solidFill>
                  <a:schemeClr val="dk1"/>
                </a:solidFill>
                <a:latin typeface="Verdana"/>
                <a:ea typeface="Verdana"/>
                <a:cs typeface="Verdana"/>
                <a:sym typeface="Verdana"/>
              </a:rPr>
              <a:t>g</a:t>
            </a:r>
            <a:endParaRPr>
              <a:latin typeface="Verdana"/>
              <a:ea typeface="Verdana"/>
              <a:cs typeface="Verdana"/>
              <a:sym typeface="Verdana"/>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7" name="Google Shape;67;p14"/>
          <p:cNvSpPr txBox="1"/>
          <p:nvPr/>
        </p:nvSpPr>
        <p:spPr>
          <a:xfrm>
            <a:off x="4013250" y="4988825"/>
            <a:ext cx="4165500" cy="128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Font typeface="Arial"/>
              <a:buNone/>
            </a:pPr>
            <a:r>
              <a:rPr lang="en-US" sz="1800">
                <a:solidFill>
                  <a:schemeClr val="dk1"/>
                </a:solidFill>
                <a:latin typeface="Verdana"/>
                <a:ea typeface="Verdana"/>
                <a:cs typeface="Verdana"/>
                <a:sym typeface="Verdana"/>
              </a:rPr>
              <a:t>Stephanie LeRoy</a:t>
            </a:r>
            <a:endParaRPr>
              <a:solidFill>
                <a:schemeClr val="dk1"/>
              </a:solidFill>
              <a:latin typeface="Verdana"/>
              <a:ea typeface="Verdana"/>
              <a:cs typeface="Verdana"/>
              <a:sym typeface="Verdana"/>
            </a:endParaRPr>
          </a:p>
          <a:p>
            <a:pPr indent="0" lvl="0" marL="0" rtl="0" algn="ctr">
              <a:spcBef>
                <a:spcPts val="0"/>
              </a:spcBef>
              <a:spcAft>
                <a:spcPts val="0"/>
              </a:spcAft>
              <a:buClr>
                <a:schemeClr val="dk1"/>
              </a:buClr>
              <a:buFont typeface="Arial"/>
              <a:buNone/>
            </a:pPr>
            <a:r>
              <a:rPr lang="en-US" sz="1800">
                <a:solidFill>
                  <a:schemeClr val="dk1"/>
                </a:solidFill>
                <a:latin typeface="Verdana"/>
                <a:ea typeface="Verdana"/>
                <a:cs typeface="Verdana"/>
                <a:sym typeface="Verdana"/>
              </a:rPr>
              <a:t>COI Compliance Manager</a:t>
            </a:r>
            <a:endParaRPr>
              <a:solidFill>
                <a:schemeClr val="dk1"/>
              </a:solidFill>
              <a:latin typeface="Verdana"/>
              <a:ea typeface="Verdana"/>
              <a:cs typeface="Verdana"/>
              <a:sym typeface="Verdana"/>
            </a:endParaRPr>
          </a:p>
          <a:p>
            <a:pPr indent="0" lvl="0" marL="0" rtl="0" algn="ctr">
              <a:spcBef>
                <a:spcPts val="0"/>
              </a:spcBef>
              <a:spcAft>
                <a:spcPts val="0"/>
              </a:spcAft>
              <a:buClr>
                <a:schemeClr val="dk1"/>
              </a:buClr>
              <a:buFont typeface="Arial"/>
              <a:buNone/>
            </a:pPr>
            <a:r>
              <a:rPr lang="en-US" sz="1800">
                <a:solidFill>
                  <a:schemeClr val="dk1"/>
                </a:solidFill>
                <a:latin typeface="Verdana"/>
                <a:ea typeface="Verdana"/>
                <a:cs typeface="Verdana"/>
                <a:sym typeface="Verdana"/>
              </a:rPr>
              <a:t>Office of the Vice Chancellor for Research</a:t>
            </a:r>
            <a:endParaRPr>
              <a:solidFill>
                <a:schemeClr val="dk1"/>
              </a:solidFill>
              <a:latin typeface="Verdana"/>
              <a:ea typeface="Verdana"/>
              <a:cs typeface="Verdana"/>
              <a:sym typeface="Verdana"/>
            </a:endParaRPr>
          </a:p>
          <a:p>
            <a:pPr indent="0" lvl="0" marL="0" rtl="0" algn="l">
              <a:spcBef>
                <a:spcPts val="0"/>
              </a:spcBef>
              <a:spcAft>
                <a:spcPts val="0"/>
              </a:spcAft>
              <a:buNone/>
            </a:pPr>
            <a:r>
              <a:t/>
            </a:r>
            <a:endParaRPr sz="4000">
              <a:solidFill>
                <a:schemeClr val="dk1"/>
              </a:solidFill>
              <a:latin typeface="Verdana"/>
              <a:ea typeface="Verdana"/>
              <a:cs typeface="Verdana"/>
              <a:sym typeface="Verdana"/>
            </a:endParaRPr>
          </a:p>
        </p:txBody>
      </p:sp>
      <p:sp>
        <p:nvSpPr>
          <p:cNvPr id="68" name="Google Shape;68;p14"/>
          <p:cNvSpPr txBox="1"/>
          <p:nvPr/>
        </p:nvSpPr>
        <p:spPr>
          <a:xfrm>
            <a:off x="8260900" y="4939625"/>
            <a:ext cx="34776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Font typeface="Arial"/>
              <a:buNone/>
            </a:pPr>
            <a:r>
              <a:rPr lang="en-US" sz="1800">
                <a:solidFill>
                  <a:schemeClr val="dk1"/>
                </a:solidFill>
                <a:latin typeface="Verdana"/>
                <a:ea typeface="Verdana"/>
                <a:cs typeface="Verdana"/>
                <a:sym typeface="Verdana"/>
              </a:rPr>
              <a:t>Sam Leinweber</a:t>
            </a:r>
            <a:endParaRPr>
              <a:solidFill>
                <a:schemeClr val="dk1"/>
              </a:solidFill>
              <a:latin typeface="Verdana"/>
              <a:ea typeface="Verdana"/>
              <a:cs typeface="Verdana"/>
              <a:sym typeface="Verdana"/>
            </a:endParaRPr>
          </a:p>
          <a:p>
            <a:pPr indent="0" lvl="0" marL="0" rtl="0" algn="ctr">
              <a:spcBef>
                <a:spcPts val="0"/>
              </a:spcBef>
              <a:spcAft>
                <a:spcPts val="0"/>
              </a:spcAft>
              <a:buClr>
                <a:schemeClr val="dk1"/>
              </a:buClr>
              <a:buFont typeface="Arial"/>
              <a:buNone/>
            </a:pPr>
            <a:r>
              <a:rPr lang="en-US" sz="1800">
                <a:solidFill>
                  <a:schemeClr val="dk1"/>
                </a:solidFill>
                <a:latin typeface="Verdana"/>
                <a:ea typeface="Verdana"/>
                <a:cs typeface="Verdana"/>
                <a:sym typeface="Verdana"/>
              </a:rPr>
              <a:t>COI Compliance Manager</a:t>
            </a:r>
            <a:endParaRPr>
              <a:solidFill>
                <a:schemeClr val="dk1"/>
              </a:solidFill>
              <a:latin typeface="Verdana"/>
              <a:ea typeface="Verdana"/>
              <a:cs typeface="Verdana"/>
              <a:sym typeface="Verdana"/>
            </a:endParaRPr>
          </a:p>
          <a:p>
            <a:pPr indent="0" lvl="0" marL="0" rtl="0" algn="ctr">
              <a:spcBef>
                <a:spcPts val="0"/>
              </a:spcBef>
              <a:spcAft>
                <a:spcPts val="0"/>
              </a:spcAft>
              <a:buClr>
                <a:schemeClr val="dk1"/>
              </a:buClr>
              <a:buFont typeface="Arial"/>
              <a:buNone/>
            </a:pPr>
            <a:r>
              <a:rPr lang="en-US" sz="1800">
                <a:solidFill>
                  <a:schemeClr val="dk1"/>
                </a:solidFill>
                <a:latin typeface="Verdana"/>
                <a:ea typeface="Verdana"/>
                <a:cs typeface="Verdana"/>
                <a:sym typeface="Verdana"/>
              </a:rPr>
              <a:t>Office of the Vice Chancellor for Research</a:t>
            </a:r>
            <a:endParaRPr sz="4000">
              <a:solidFill>
                <a:schemeClr val="dk1"/>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EF"/>
        </a:solidFill>
      </p:bgPr>
    </p:bg>
    <p:spTree>
      <p:nvGrpSpPr>
        <p:cNvPr id="72" name="Shape 72"/>
        <p:cNvGrpSpPr/>
        <p:nvPr/>
      </p:nvGrpSpPr>
      <p:grpSpPr>
        <a:xfrm>
          <a:off x="0" y="0"/>
          <a:ext cx="0" cy="0"/>
          <a:chOff x="0" y="0"/>
          <a:chExt cx="0" cy="0"/>
        </a:xfrm>
      </p:grpSpPr>
      <p:sp>
        <p:nvSpPr>
          <p:cNvPr id="73" name="Google Shape;73;p15"/>
          <p:cNvSpPr txBox="1"/>
          <p:nvPr>
            <p:ph type="title"/>
          </p:nvPr>
        </p:nvSpPr>
        <p:spPr>
          <a:xfrm>
            <a:off x="572493" y="238539"/>
            <a:ext cx="11018520" cy="14344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Play"/>
              <a:buNone/>
            </a:pPr>
            <a:r>
              <a:rPr lang="en-US"/>
              <a:t>Today’s Goals</a:t>
            </a:r>
            <a:endParaRPr/>
          </a:p>
        </p:txBody>
      </p:sp>
      <p:grpSp>
        <p:nvGrpSpPr>
          <p:cNvPr id="74" name="Google Shape;74;p15"/>
          <p:cNvGrpSpPr/>
          <p:nvPr/>
        </p:nvGrpSpPr>
        <p:grpSpPr>
          <a:xfrm>
            <a:off x="572493" y="2073025"/>
            <a:ext cx="6713552" cy="4115753"/>
            <a:chOff x="0" y="1709"/>
            <a:chExt cx="6713552" cy="4115753"/>
          </a:xfrm>
        </p:grpSpPr>
        <p:sp>
          <p:nvSpPr>
            <p:cNvPr id="75" name="Google Shape;75;p15"/>
            <p:cNvSpPr/>
            <p:nvPr/>
          </p:nvSpPr>
          <p:spPr>
            <a:xfrm>
              <a:off x="0" y="1709"/>
              <a:ext cx="6713552" cy="866474"/>
            </a:xfrm>
            <a:prstGeom prst="roundRect">
              <a:avLst>
                <a:gd fmla="val 10000" name="adj"/>
              </a:avLst>
            </a:prstGeom>
            <a:solidFill>
              <a:srgbClr val="CAD1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p:nvPr/>
          </p:nvSpPr>
          <p:spPr>
            <a:xfrm>
              <a:off x="262108" y="196666"/>
              <a:ext cx="476560" cy="476560"/>
            </a:xfrm>
            <a:prstGeom prst="rect">
              <a:avLst/>
            </a:prstGeom>
            <a:blipFill rotWithShape="1">
              <a:blip r:embed="rId3">
                <a:alphaModFix/>
              </a:blip>
              <a:stretch>
                <a:fillRect b="0" l="0" r="0" t="0"/>
              </a:stretch>
            </a:blipFill>
            <a:ln cap="flat" cmpd="sng" w="254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5"/>
            <p:cNvSpPr/>
            <p:nvPr/>
          </p:nvSpPr>
          <p:spPr>
            <a:xfrm>
              <a:off x="1000777" y="1709"/>
              <a:ext cx="5712774" cy="86647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txBox="1"/>
            <p:nvPr/>
          </p:nvSpPr>
          <p:spPr>
            <a:xfrm>
              <a:off x="1000777" y="1709"/>
              <a:ext cx="5712774" cy="866474"/>
            </a:xfrm>
            <a:prstGeom prst="rect">
              <a:avLst/>
            </a:prstGeom>
            <a:noFill/>
            <a:ln>
              <a:noFill/>
            </a:ln>
          </p:spPr>
          <p:txBody>
            <a:bodyPr anchorCtr="0" anchor="ctr" bIns="91700" lIns="91700" spcFirstLastPara="1" rIns="91700" wrap="square" tIns="91700">
              <a:noAutofit/>
            </a:bodyPr>
            <a:lstStyle/>
            <a:p>
              <a:pPr indent="0" lvl="0" marL="0" marR="0" rtl="0" algn="l">
                <a:lnSpc>
                  <a:spcPct val="100000"/>
                </a:lnSpc>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79" name="Google Shape;79;p15"/>
            <p:cNvSpPr/>
            <p:nvPr/>
          </p:nvSpPr>
          <p:spPr>
            <a:xfrm>
              <a:off x="0" y="1084802"/>
              <a:ext cx="6713552" cy="866474"/>
            </a:xfrm>
            <a:prstGeom prst="roundRect">
              <a:avLst>
                <a:gd fmla="val 10000" name="adj"/>
              </a:avLst>
            </a:prstGeom>
            <a:solidFill>
              <a:srgbClr val="CAD1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5"/>
            <p:cNvSpPr/>
            <p:nvPr/>
          </p:nvSpPr>
          <p:spPr>
            <a:xfrm>
              <a:off x="262108" y="1279759"/>
              <a:ext cx="476560" cy="476560"/>
            </a:xfrm>
            <a:prstGeom prst="rect">
              <a:avLst/>
            </a:prstGeom>
            <a:blipFill rotWithShape="1">
              <a:blip r:embed="rId3">
                <a:alphaModFix/>
              </a:blip>
              <a:stretch>
                <a:fillRect b="0" l="0" r="0" t="0"/>
              </a:stretch>
            </a:blipFill>
            <a:ln cap="flat" cmpd="sng" w="254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5"/>
            <p:cNvSpPr/>
            <p:nvPr/>
          </p:nvSpPr>
          <p:spPr>
            <a:xfrm>
              <a:off x="1000777" y="1084802"/>
              <a:ext cx="5712774" cy="86647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5"/>
            <p:cNvSpPr txBox="1"/>
            <p:nvPr/>
          </p:nvSpPr>
          <p:spPr>
            <a:xfrm>
              <a:off x="1000777" y="1084802"/>
              <a:ext cx="5712774" cy="866474"/>
            </a:xfrm>
            <a:prstGeom prst="rect">
              <a:avLst/>
            </a:prstGeom>
            <a:noFill/>
            <a:ln>
              <a:noFill/>
            </a:ln>
          </p:spPr>
          <p:txBody>
            <a:bodyPr anchorCtr="0" anchor="ctr" bIns="91700" lIns="91700" spcFirstLastPara="1" rIns="91700" wrap="square" tIns="91700">
              <a:no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Understand how the FCOI regulations promote transparency and protect research integrity </a:t>
              </a:r>
              <a:endParaRPr/>
            </a:p>
          </p:txBody>
        </p:sp>
        <p:sp>
          <p:nvSpPr>
            <p:cNvPr id="83" name="Google Shape;83;p15"/>
            <p:cNvSpPr/>
            <p:nvPr/>
          </p:nvSpPr>
          <p:spPr>
            <a:xfrm>
              <a:off x="0" y="2167895"/>
              <a:ext cx="6713552" cy="866474"/>
            </a:xfrm>
            <a:prstGeom prst="roundRect">
              <a:avLst>
                <a:gd fmla="val 10000" name="adj"/>
              </a:avLst>
            </a:prstGeom>
            <a:solidFill>
              <a:srgbClr val="CAD1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5"/>
            <p:cNvSpPr/>
            <p:nvPr/>
          </p:nvSpPr>
          <p:spPr>
            <a:xfrm>
              <a:off x="262108" y="2362851"/>
              <a:ext cx="476560" cy="476560"/>
            </a:xfrm>
            <a:prstGeom prst="rect">
              <a:avLst/>
            </a:prstGeom>
            <a:blipFill rotWithShape="1">
              <a:blip r:embed="rId3">
                <a:alphaModFix/>
              </a:blip>
              <a:stretch>
                <a:fillRect b="0" l="0" r="0" t="0"/>
              </a:stretch>
            </a:blipFill>
            <a:ln cap="flat" cmpd="sng" w="254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5"/>
            <p:cNvSpPr/>
            <p:nvPr/>
          </p:nvSpPr>
          <p:spPr>
            <a:xfrm>
              <a:off x="1000777" y="2167895"/>
              <a:ext cx="5712774" cy="86647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5"/>
            <p:cNvSpPr txBox="1"/>
            <p:nvPr/>
          </p:nvSpPr>
          <p:spPr>
            <a:xfrm>
              <a:off x="1000777" y="2167895"/>
              <a:ext cx="5712774" cy="866474"/>
            </a:xfrm>
            <a:prstGeom prst="rect">
              <a:avLst/>
            </a:prstGeom>
            <a:noFill/>
            <a:ln>
              <a:noFill/>
            </a:ln>
          </p:spPr>
          <p:txBody>
            <a:bodyPr anchorCtr="0" anchor="ctr" bIns="91700" lIns="91700" spcFirstLastPara="1" rIns="91700" wrap="square" tIns="91700">
              <a:no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Know your responsibilities to the institution and</a:t>
              </a:r>
              <a:endParaRPr/>
            </a:p>
            <a:p>
              <a:pPr indent="0" lvl="0" marL="0" marR="0" rtl="0" algn="l">
                <a:lnSpc>
                  <a:spcPct val="100000"/>
                </a:lnSpc>
                <a:spcBef>
                  <a:spcPts val="630"/>
                </a:spcBef>
                <a:spcAft>
                  <a:spcPts val="0"/>
                </a:spcAft>
                <a:buClr>
                  <a:schemeClr val="dk1"/>
                </a:buClr>
                <a:buSzPts val="1800"/>
                <a:buFont typeface="Arial"/>
                <a:buNone/>
              </a:pPr>
              <a:r>
                <a:rPr lang="en-US" sz="1800">
                  <a:solidFill>
                    <a:schemeClr val="dk1"/>
                  </a:solidFill>
                  <a:latin typeface="Arial"/>
                  <a:ea typeface="Arial"/>
                  <a:cs typeface="Arial"/>
                  <a:sym typeface="Arial"/>
                </a:rPr>
                <a:t>the government</a:t>
              </a:r>
              <a:endParaRPr/>
            </a:p>
          </p:txBody>
        </p:sp>
        <p:sp>
          <p:nvSpPr>
            <p:cNvPr id="87" name="Google Shape;87;p15"/>
            <p:cNvSpPr/>
            <p:nvPr/>
          </p:nvSpPr>
          <p:spPr>
            <a:xfrm>
              <a:off x="0" y="3250988"/>
              <a:ext cx="6713552" cy="866474"/>
            </a:xfrm>
            <a:prstGeom prst="roundRect">
              <a:avLst>
                <a:gd fmla="val 10000" name="adj"/>
              </a:avLst>
            </a:prstGeom>
            <a:solidFill>
              <a:srgbClr val="CAD1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5"/>
            <p:cNvSpPr/>
            <p:nvPr/>
          </p:nvSpPr>
          <p:spPr>
            <a:xfrm>
              <a:off x="262108" y="3445944"/>
              <a:ext cx="476560" cy="476560"/>
            </a:xfrm>
            <a:prstGeom prst="rect">
              <a:avLst/>
            </a:prstGeom>
            <a:blipFill rotWithShape="1">
              <a:blip r:embed="rId3">
                <a:alphaModFix/>
              </a:blip>
              <a:stretch>
                <a:fillRect b="0" l="0" r="0" t="0"/>
              </a:stretch>
            </a:blipFill>
            <a:ln cap="flat" cmpd="sng" w="254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5"/>
            <p:cNvSpPr/>
            <p:nvPr/>
          </p:nvSpPr>
          <p:spPr>
            <a:xfrm>
              <a:off x="1000777" y="3250988"/>
              <a:ext cx="5712774" cy="86647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5"/>
            <p:cNvSpPr txBox="1"/>
            <p:nvPr/>
          </p:nvSpPr>
          <p:spPr>
            <a:xfrm>
              <a:off x="1000777" y="3250988"/>
              <a:ext cx="5712774" cy="866474"/>
            </a:xfrm>
            <a:prstGeom prst="rect">
              <a:avLst/>
            </a:prstGeom>
            <a:noFill/>
            <a:ln>
              <a:noFill/>
            </a:ln>
          </p:spPr>
          <p:txBody>
            <a:bodyPr anchorCtr="0" anchor="ctr" bIns="91700" lIns="91700" spcFirstLastPara="1" rIns="91700" wrap="square" tIns="91700">
              <a:no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Identify reportable outside relationships and </a:t>
              </a:r>
              <a:endParaRPr/>
            </a:p>
            <a:p>
              <a:pPr indent="0" lvl="0" marL="0" marR="0" rtl="0" algn="l">
                <a:lnSpc>
                  <a:spcPct val="100000"/>
                </a:lnSpc>
                <a:spcBef>
                  <a:spcPts val="630"/>
                </a:spcBef>
                <a:spcAft>
                  <a:spcPts val="0"/>
                </a:spcAft>
                <a:buClr>
                  <a:schemeClr val="dk1"/>
                </a:buClr>
                <a:buSzPts val="1800"/>
                <a:buFont typeface="Arial"/>
                <a:buNone/>
              </a:pPr>
              <a:r>
                <a:rPr lang="en-US" sz="1800">
                  <a:solidFill>
                    <a:schemeClr val="dk1"/>
                  </a:solidFill>
                  <a:latin typeface="Arial"/>
                  <a:ea typeface="Arial"/>
                  <a:cs typeface="Arial"/>
                  <a:sym typeface="Arial"/>
                </a:rPr>
                <a:t>where to report them.</a:t>
              </a:r>
              <a:endParaRPr/>
            </a:p>
          </p:txBody>
        </p:sp>
      </p:grpSp>
      <p:pic>
        <p:nvPicPr>
          <p:cNvPr id="91" name="Google Shape;91;p15"/>
          <p:cNvPicPr preferRelativeResize="0"/>
          <p:nvPr/>
        </p:nvPicPr>
        <p:blipFill rotWithShape="1">
          <a:blip r:embed="rId4">
            <a:alphaModFix/>
          </a:blip>
          <a:srcRect b="0" l="0" r="0" t="0"/>
          <a:stretch/>
        </p:blipFill>
        <p:spPr>
          <a:xfrm>
            <a:off x="6504316" y="1244180"/>
            <a:ext cx="5687684" cy="5154464"/>
          </a:xfrm>
          <a:prstGeom prst="rect">
            <a:avLst/>
          </a:prstGeom>
          <a:noFill/>
          <a:ln>
            <a:noFill/>
          </a:ln>
        </p:spPr>
      </p:pic>
      <p:sp>
        <p:nvSpPr>
          <p:cNvPr id="92" name="Google Shape;92;p15"/>
          <p:cNvSpPr txBox="1"/>
          <p:nvPr/>
        </p:nvSpPr>
        <p:spPr>
          <a:xfrm>
            <a:off x="1577443" y="2208627"/>
            <a:ext cx="470365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Understand the 4 types of conflicts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EF"/>
        </a:solidFill>
      </p:bgPr>
    </p:bg>
    <p:spTree>
      <p:nvGrpSpPr>
        <p:cNvPr id="96" name="Shape 96"/>
        <p:cNvGrpSpPr/>
        <p:nvPr/>
      </p:nvGrpSpPr>
      <p:grpSpPr>
        <a:xfrm>
          <a:off x="0" y="0"/>
          <a:ext cx="0" cy="0"/>
          <a:chOff x="0" y="0"/>
          <a:chExt cx="0" cy="0"/>
        </a:xfrm>
      </p:grpSpPr>
      <p:sp>
        <p:nvSpPr>
          <p:cNvPr id="97" name="Google Shape;97;p16"/>
          <p:cNvSpPr txBox="1"/>
          <p:nvPr>
            <p:ph type="title"/>
          </p:nvPr>
        </p:nvSpPr>
        <p:spPr>
          <a:xfrm>
            <a:off x="619750" y="344325"/>
            <a:ext cx="6769800" cy="1087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400"/>
              <a:buFont typeface="Play"/>
              <a:buNone/>
            </a:pPr>
            <a:r>
              <a:rPr lang="en-US" sz="4300">
                <a:solidFill>
                  <a:schemeClr val="dk1"/>
                </a:solidFill>
              </a:rPr>
              <a:t>The many types of COI</a:t>
            </a:r>
            <a:endParaRPr sz="4300"/>
          </a:p>
        </p:txBody>
      </p:sp>
      <p:sp>
        <p:nvSpPr>
          <p:cNvPr id="98" name="Google Shape;98;p16"/>
          <p:cNvSpPr txBox="1"/>
          <p:nvPr>
            <p:ph idx="1" type="body"/>
          </p:nvPr>
        </p:nvSpPr>
        <p:spPr>
          <a:xfrm>
            <a:off x="411475" y="1704625"/>
            <a:ext cx="5624400" cy="4477800"/>
          </a:xfrm>
          <a:prstGeom prst="rect">
            <a:avLst/>
          </a:prstGeom>
          <a:noFill/>
          <a:ln>
            <a:noFill/>
          </a:ln>
        </p:spPr>
        <p:txBody>
          <a:bodyPr anchorCtr="0" anchor="t" bIns="45700" lIns="91425" spcFirstLastPara="1" rIns="91425" wrap="square" tIns="45700">
            <a:normAutofit/>
          </a:bodyPr>
          <a:lstStyle/>
          <a:p>
            <a:pPr indent="-241299" lvl="1" marL="385224" rtl="0" algn="l">
              <a:lnSpc>
                <a:spcPct val="90000"/>
              </a:lnSpc>
              <a:spcBef>
                <a:spcPts val="0"/>
              </a:spcBef>
              <a:spcAft>
                <a:spcPts val="0"/>
              </a:spcAft>
              <a:buClr>
                <a:schemeClr val="dk1"/>
              </a:buClr>
              <a:buSzPts val="2200"/>
              <a:buChar char="•"/>
            </a:pPr>
            <a:r>
              <a:rPr b="1" lang="en-US" sz="1900"/>
              <a:t>COI (Conflict of Interest): </a:t>
            </a:r>
            <a:r>
              <a:rPr lang="en-US" sz="1900"/>
              <a:t>Research bias due to finan</a:t>
            </a:r>
            <a:r>
              <a:rPr lang="en-US" sz="1900"/>
              <a:t>c</a:t>
            </a:r>
            <a:r>
              <a:rPr lang="en-US" sz="1900"/>
              <a:t>ial interests</a:t>
            </a:r>
            <a:endParaRPr sz="3800"/>
          </a:p>
          <a:p>
            <a:pPr indent="-241299" lvl="1" marL="385224" rtl="0" algn="l">
              <a:lnSpc>
                <a:spcPct val="90000"/>
              </a:lnSpc>
              <a:spcBef>
                <a:spcPts val="1200"/>
              </a:spcBef>
              <a:spcAft>
                <a:spcPts val="0"/>
              </a:spcAft>
              <a:buClr>
                <a:schemeClr val="dk1"/>
              </a:buClr>
              <a:buSzPts val="2200"/>
              <a:buChar char="•"/>
            </a:pPr>
            <a:r>
              <a:rPr b="1" lang="en-US" sz="1900"/>
              <a:t>ICOI (Institutional Conflict of Interest): </a:t>
            </a:r>
            <a:r>
              <a:rPr lang="en-US" sz="1900"/>
              <a:t>Conflicts stemming from institutional ownership or leadership interests</a:t>
            </a:r>
            <a:endParaRPr sz="3800"/>
          </a:p>
          <a:p>
            <a:pPr indent="-241299" lvl="1" marL="385224" rtl="0" algn="l">
              <a:lnSpc>
                <a:spcPct val="90000"/>
              </a:lnSpc>
              <a:spcBef>
                <a:spcPts val="1200"/>
              </a:spcBef>
              <a:spcAft>
                <a:spcPts val="0"/>
              </a:spcAft>
              <a:buClr>
                <a:schemeClr val="dk1"/>
              </a:buClr>
              <a:buSzPts val="2200"/>
              <a:buChar char="•"/>
            </a:pPr>
            <a:r>
              <a:rPr b="1" lang="en-US" sz="1900"/>
              <a:t>OCI (Organizational Conflict of Interest): </a:t>
            </a:r>
            <a:r>
              <a:rPr lang="en-US" sz="1900"/>
              <a:t>Unfair advantage in federal contracts</a:t>
            </a:r>
            <a:endParaRPr sz="3800"/>
          </a:p>
          <a:p>
            <a:pPr indent="-241299" lvl="1" marL="385224" rtl="0" algn="l">
              <a:lnSpc>
                <a:spcPct val="90000"/>
              </a:lnSpc>
              <a:spcBef>
                <a:spcPts val="1200"/>
              </a:spcBef>
              <a:spcAft>
                <a:spcPts val="0"/>
              </a:spcAft>
              <a:buClr>
                <a:schemeClr val="dk1"/>
              </a:buClr>
              <a:buSzPts val="2200"/>
              <a:buChar char="•"/>
            </a:pPr>
            <a:r>
              <a:rPr b="1" lang="en-US" sz="1900"/>
              <a:t>COC (Conflict of Commitment): </a:t>
            </a:r>
            <a:r>
              <a:rPr lang="en-US" sz="1900"/>
              <a:t>Conflicts related to an individual's institutional responsibilities</a:t>
            </a:r>
            <a:endParaRPr sz="3800"/>
          </a:p>
        </p:txBody>
      </p:sp>
      <p:pic>
        <p:nvPicPr>
          <p:cNvPr descr="A poster of owls of north america&#10;&#10;AI-generated content may be incorrect." id="99" name="Google Shape;99;p16"/>
          <p:cNvPicPr preferRelativeResize="0"/>
          <p:nvPr/>
        </p:nvPicPr>
        <p:blipFill rotWithShape="1">
          <a:blip r:embed="rId3">
            <a:alphaModFix/>
          </a:blip>
          <a:srcRect b="1883" l="0" r="1029" t="0"/>
          <a:stretch/>
        </p:blipFill>
        <p:spPr>
          <a:xfrm>
            <a:off x="6035875" y="1432125"/>
            <a:ext cx="5671898" cy="4245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EF"/>
        </a:solidFill>
      </p:bgPr>
    </p:bg>
    <p:spTree>
      <p:nvGrpSpPr>
        <p:cNvPr id="104" name="Shape 104"/>
        <p:cNvGrpSpPr/>
        <p:nvPr/>
      </p:nvGrpSpPr>
      <p:grpSpPr>
        <a:xfrm>
          <a:off x="0" y="0"/>
          <a:ext cx="0" cy="0"/>
          <a:chOff x="0" y="0"/>
          <a:chExt cx="0" cy="0"/>
        </a:xfrm>
      </p:grpSpPr>
      <p:sp>
        <p:nvSpPr>
          <p:cNvPr id="105" name="Google Shape;105;p17"/>
          <p:cNvSpPr txBox="1"/>
          <p:nvPr>
            <p:ph type="title"/>
          </p:nvPr>
        </p:nvSpPr>
        <p:spPr>
          <a:xfrm>
            <a:off x="838199" y="365125"/>
            <a:ext cx="10450800" cy="1807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COIs: </a:t>
            </a:r>
            <a:r>
              <a:rPr lang="en-US"/>
              <a:t>Perception v. Reality</a:t>
            </a:r>
            <a:endParaRPr/>
          </a:p>
        </p:txBody>
      </p:sp>
      <p:sp>
        <p:nvSpPr>
          <p:cNvPr id="106" name="Google Shape;106;p17"/>
          <p:cNvSpPr txBox="1"/>
          <p:nvPr>
            <p:ph idx="1" type="body"/>
          </p:nvPr>
        </p:nvSpPr>
        <p:spPr>
          <a:xfrm>
            <a:off x="838199" y="1838625"/>
            <a:ext cx="10552200" cy="3213000"/>
          </a:xfrm>
          <a:prstGeom prst="rect">
            <a:avLst/>
          </a:prstGeom>
          <a:noFill/>
          <a:ln>
            <a:noFill/>
          </a:ln>
        </p:spPr>
        <p:txBody>
          <a:bodyPr anchorCtr="0" anchor="t" bIns="45700" lIns="91425" spcFirstLastPara="1" rIns="91425" wrap="square" tIns="45700">
            <a:normAutofit/>
          </a:bodyPr>
          <a:lstStyle/>
          <a:p>
            <a:pPr indent="-228600" lvl="0" marL="342900" rtl="0" algn="l">
              <a:lnSpc>
                <a:spcPct val="90000"/>
              </a:lnSpc>
              <a:spcBef>
                <a:spcPts val="1200"/>
              </a:spcBef>
              <a:spcAft>
                <a:spcPts val="0"/>
              </a:spcAft>
              <a:buClr>
                <a:schemeClr val="dk1"/>
              </a:buClr>
              <a:buSzPts val="2800"/>
              <a:buFont typeface="Arial"/>
              <a:buChar char="•"/>
            </a:pPr>
            <a:r>
              <a:rPr lang="en-US" sz="2800">
                <a:latin typeface="Arial"/>
                <a:ea typeface="Arial"/>
                <a:cs typeface="Arial"/>
                <a:sym typeface="Arial"/>
              </a:rPr>
              <a:t>Represent a state of affairs, not behavior,</a:t>
            </a:r>
            <a:endParaRPr/>
          </a:p>
          <a:p>
            <a:pPr indent="-228600" lvl="0" marL="342900" rtl="0" algn="l">
              <a:lnSpc>
                <a:spcPct val="90000"/>
              </a:lnSpc>
              <a:spcBef>
                <a:spcPts val="1200"/>
              </a:spcBef>
              <a:spcAft>
                <a:spcPts val="0"/>
              </a:spcAft>
              <a:buClr>
                <a:schemeClr val="dk1"/>
              </a:buClr>
              <a:buSzPts val="2800"/>
              <a:buFont typeface="Arial"/>
              <a:buChar char="•"/>
            </a:pPr>
            <a:r>
              <a:rPr lang="en-US" sz="2800">
                <a:latin typeface="Arial"/>
                <a:ea typeface="Arial"/>
                <a:cs typeface="Arial"/>
                <a:sym typeface="Arial"/>
              </a:rPr>
              <a:t>Frequently involve perceptions, and</a:t>
            </a:r>
            <a:endParaRPr/>
          </a:p>
          <a:p>
            <a:pPr indent="-228600" lvl="0" marL="342900" rtl="0" algn="l">
              <a:lnSpc>
                <a:spcPct val="90000"/>
              </a:lnSpc>
              <a:spcBef>
                <a:spcPts val="1200"/>
              </a:spcBef>
              <a:spcAft>
                <a:spcPts val="0"/>
              </a:spcAft>
              <a:buClr>
                <a:schemeClr val="dk1"/>
              </a:buClr>
              <a:buSzPts val="2800"/>
              <a:buFont typeface="Arial"/>
              <a:buChar char="•"/>
            </a:pPr>
            <a:r>
              <a:rPr lang="en-US" sz="2800">
                <a:latin typeface="Arial"/>
                <a:ea typeface="Arial"/>
                <a:cs typeface="Arial"/>
                <a:sym typeface="Arial"/>
              </a:rPr>
              <a:t>Are judged by others, not by those directly involved</a:t>
            </a:r>
            <a:endParaRPr/>
          </a:p>
          <a:p>
            <a:pPr indent="-101600" lvl="0" marL="342900" rtl="0" algn="l">
              <a:lnSpc>
                <a:spcPct val="90000"/>
              </a:lnSpc>
              <a:spcBef>
                <a:spcPts val="1200"/>
              </a:spcBef>
              <a:spcAft>
                <a:spcPts val="0"/>
              </a:spcAft>
              <a:buClr>
                <a:schemeClr val="dk1"/>
              </a:buClr>
              <a:buSzPts val="2000"/>
              <a:buFont typeface="Arial"/>
              <a:buNone/>
            </a:pPr>
            <a:r>
              <a:t/>
            </a:r>
            <a:endParaRPr sz="2000">
              <a:latin typeface="Arial"/>
              <a:ea typeface="Arial"/>
              <a:cs typeface="Arial"/>
              <a:sym typeface="Arial"/>
            </a:endParaRPr>
          </a:p>
          <a:p>
            <a:pPr indent="-101600" lvl="0" marL="342900" rtl="0" algn="l">
              <a:lnSpc>
                <a:spcPct val="90000"/>
              </a:lnSpc>
              <a:spcBef>
                <a:spcPts val="1200"/>
              </a:spcBef>
              <a:spcAft>
                <a:spcPts val="0"/>
              </a:spcAft>
              <a:buClr>
                <a:schemeClr val="dk1"/>
              </a:buClr>
              <a:buSzPts val="2000"/>
              <a:buFont typeface="Arial"/>
              <a:buNone/>
            </a:pPr>
            <a:r>
              <a:t/>
            </a:r>
            <a:endParaRPr sz="2000">
              <a:latin typeface="Arial"/>
              <a:ea typeface="Arial"/>
              <a:cs typeface="Arial"/>
              <a:sym typeface="Arial"/>
            </a:endParaRPr>
          </a:p>
          <a:p>
            <a:pPr indent="127000" lvl="0" marL="0" rtl="0" algn="l">
              <a:lnSpc>
                <a:spcPct val="90000"/>
              </a:lnSpc>
              <a:spcBef>
                <a:spcPts val="1200"/>
              </a:spcBef>
              <a:spcAft>
                <a:spcPts val="0"/>
              </a:spcAft>
              <a:buClr>
                <a:schemeClr val="dk1"/>
              </a:buClr>
              <a:buSzPts val="2000"/>
              <a:buFont typeface="Arial"/>
              <a:buNone/>
            </a:pPr>
            <a:r>
              <a:t/>
            </a:r>
            <a:endParaRPr sz="2000">
              <a:latin typeface="Arial"/>
              <a:ea typeface="Arial"/>
              <a:cs typeface="Arial"/>
              <a:sym typeface="Arial"/>
            </a:endParaRPr>
          </a:p>
        </p:txBody>
      </p:sp>
      <p:pic>
        <p:nvPicPr>
          <p:cNvPr id="107" name="Google Shape;107;p17" title="badgers.jpg"/>
          <p:cNvPicPr preferRelativeResize="0"/>
          <p:nvPr/>
        </p:nvPicPr>
        <p:blipFill>
          <a:blip r:embed="rId3">
            <a:alphaModFix/>
          </a:blip>
          <a:stretch>
            <a:fillRect/>
          </a:stretch>
        </p:blipFill>
        <p:spPr>
          <a:xfrm>
            <a:off x="1818525" y="4052725"/>
            <a:ext cx="2500475" cy="2500475"/>
          </a:xfrm>
          <a:prstGeom prst="rect">
            <a:avLst/>
          </a:prstGeom>
          <a:noFill/>
          <a:ln>
            <a:noFill/>
          </a:ln>
        </p:spPr>
      </p:pic>
      <p:pic>
        <p:nvPicPr>
          <p:cNvPr id="108" name="Google Shape;108;p17"/>
          <p:cNvPicPr preferRelativeResize="0"/>
          <p:nvPr/>
        </p:nvPicPr>
        <p:blipFill>
          <a:blip r:embed="rId4">
            <a:alphaModFix/>
          </a:blip>
          <a:stretch>
            <a:fillRect/>
          </a:stretch>
        </p:blipFill>
        <p:spPr>
          <a:xfrm>
            <a:off x="6324475" y="4052725"/>
            <a:ext cx="4445283" cy="2500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8"/>
          <p:cNvSpPr txBox="1"/>
          <p:nvPr>
            <p:ph type="title"/>
          </p:nvPr>
        </p:nvSpPr>
        <p:spPr>
          <a:xfrm>
            <a:off x="838200" y="38000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Verdana"/>
              <a:buNone/>
            </a:pPr>
            <a:r>
              <a:rPr lang="en-US"/>
              <a:t>Transparency</a:t>
            </a:r>
            <a:endParaRPr/>
          </a:p>
        </p:txBody>
      </p:sp>
      <p:sp>
        <p:nvSpPr>
          <p:cNvPr id="114" name="Google Shape;114;p18"/>
          <p:cNvSpPr txBox="1"/>
          <p:nvPr>
            <p:ph idx="1" type="body"/>
          </p:nvPr>
        </p:nvSpPr>
        <p:spPr>
          <a:xfrm>
            <a:off x="838200" y="1474800"/>
            <a:ext cx="7312200" cy="546720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800"/>
              <a:buFont typeface="Arial"/>
              <a:buChar char="•"/>
            </a:pPr>
            <a:r>
              <a:rPr lang="en-US" sz="2800"/>
              <a:t>Maintain public trust and continued extensive support of research through tax dollars</a:t>
            </a:r>
            <a:endParaRPr/>
          </a:p>
          <a:p>
            <a:pPr indent="-165100" lvl="0" marL="342900" rtl="0" algn="l">
              <a:lnSpc>
                <a:spcPct val="90000"/>
              </a:lnSpc>
              <a:spcBef>
                <a:spcPts val="1200"/>
              </a:spcBef>
              <a:spcAft>
                <a:spcPts val="0"/>
              </a:spcAft>
              <a:buClr>
                <a:schemeClr val="dk1"/>
              </a:buClr>
              <a:buSzPts val="2800"/>
              <a:buFont typeface="Arial"/>
              <a:buNone/>
            </a:pPr>
            <a:r>
              <a:t/>
            </a:r>
            <a:endParaRPr sz="2800"/>
          </a:p>
        </p:txBody>
      </p:sp>
      <p:pic>
        <p:nvPicPr>
          <p:cNvPr id="115" name="Google Shape;115;p18"/>
          <p:cNvPicPr preferRelativeResize="0"/>
          <p:nvPr/>
        </p:nvPicPr>
        <p:blipFill>
          <a:blip r:embed="rId3">
            <a:alphaModFix/>
          </a:blip>
          <a:stretch>
            <a:fillRect/>
          </a:stretch>
        </p:blipFill>
        <p:spPr>
          <a:xfrm>
            <a:off x="7932950" y="557050"/>
            <a:ext cx="3852250" cy="2166900"/>
          </a:xfrm>
          <a:prstGeom prst="rect">
            <a:avLst/>
          </a:prstGeom>
          <a:noFill/>
          <a:ln>
            <a:noFill/>
          </a:ln>
        </p:spPr>
      </p:pic>
      <p:sp>
        <p:nvSpPr>
          <p:cNvPr id="116" name="Google Shape;116;p18"/>
          <p:cNvSpPr txBox="1"/>
          <p:nvPr/>
        </p:nvSpPr>
        <p:spPr>
          <a:xfrm>
            <a:off x="838200" y="2796650"/>
            <a:ext cx="10947000" cy="3593400"/>
          </a:xfrm>
          <a:prstGeom prst="rect">
            <a:avLst/>
          </a:prstGeom>
          <a:noFill/>
          <a:ln>
            <a:noFill/>
          </a:ln>
        </p:spPr>
        <p:txBody>
          <a:bodyPr anchorCtr="0" anchor="t" bIns="91425" lIns="91425" spcFirstLastPara="1" rIns="91425" wrap="square" tIns="91425">
            <a:noAutofit/>
          </a:bodyPr>
          <a:lstStyle/>
          <a:p>
            <a:pPr indent="-342900" lvl="0" marL="342900" rtl="0" algn="l">
              <a:lnSpc>
                <a:spcPct val="90000"/>
              </a:lnSpc>
              <a:spcBef>
                <a:spcPts val="1200"/>
              </a:spcBef>
              <a:spcAft>
                <a:spcPts val="0"/>
              </a:spcAft>
              <a:buClr>
                <a:schemeClr val="dk1"/>
              </a:buClr>
              <a:buSzPts val="2800"/>
              <a:buChar char="•"/>
            </a:pPr>
            <a:r>
              <a:rPr lang="en-US" sz="2800">
                <a:solidFill>
                  <a:schemeClr val="dk1"/>
                </a:solidFill>
                <a:latin typeface="Verdana"/>
                <a:ea typeface="Verdana"/>
                <a:cs typeface="Verdana"/>
                <a:sym typeface="Verdana"/>
              </a:rPr>
              <a:t>Maintain trust of patients in recruitment as human subjects</a:t>
            </a:r>
            <a:endParaRPr sz="4000">
              <a:solidFill>
                <a:schemeClr val="dk1"/>
              </a:solidFill>
              <a:latin typeface="Verdana"/>
              <a:ea typeface="Verdana"/>
              <a:cs typeface="Verdana"/>
              <a:sym typeface="Verdana"/>
            </a:endParaRPr>
          </a:p>
          <a:p>
            <a:pPr indent="-342900" lvl="0" marL="342900" rtl="0" algn="l">
              <a:lnSpc>
                <a:spcPct val="90000"/>
              </a:lnSpc>
              <a:spcBef>
                <a:spcPts val="1200"/>
              </a:spcBef>
              <a:spcAft>
                <a:spcPts val="0"/>
              </a:spcAft>
              <a:buClr>
                <a:schemeClr val="dk1"/>
              </a:buClr>
              <a:buSzPts val="2800"/>
              <a:buChar char="•"/>
            </a:pPr>
            <a:r>
              <a:rPr lang="en-US" sz="2800">
                <a:solidFill>
                  <a:schemeClr val="dk1"/>
                </a:solidFill>
                <a:latin typeface="Verdana"/>
                <a:ea typeface="Verdana"/>
                <a:cs typeface="Verdana"/>
                <a:sym typeface="Verdana"/>
              </a:rPr>
              <a:t>Embedded in research policy to reward researchers who use transparent practices</a:t>
            </a:r>
            <a:endParaRPr sz="4000">
              <a:solidFill>
                <a:schemeClr val="dk1"/>
              </a:solidFill>
              <a:latin typeface="Verdana"/>
              <a:ea typeface="Verdana"/>
              <a:cs typeface="Verdana"/>
              <a:sym typeface="Verdana"/>
            </a:endParaRPr>
          </a:p>
          <a:p>
            <a:pPr indent="-342900" lvl="0" marL="342900" rtl="0" algn="l">
              <a:lnSpc>
                <a:spcPct val="90000"/>
              </a:lnSpc>
              <a:spcBef>
                <a:spcPts val="1200"/>
              </a:spcBef>
              <a:spcAft>
                <a:spcPts val="0"/>
              </a:spcAft>
              <a:buClr>
                <a:schemeClr val="dk1"/>
              </a:buClr>
              <a:buSzPts val="2800"/>
              <a:buChar char="•"/>
            </a:pPr>
            <a:r>
              <a:rPr lang="en-US" sz="2800">
                <a:solidFill>
                  <a:schemeClr val="dk1"/>
                </a:solidFill>
                <a:latin typeface="Verdana"/>
                <a:ea typeface="Verdana"/>
                <a:cs typeface="Verdana"/>
                <a:sym typeface="Verdana"/>
              </a:rPr>
              <a:t>Ensure research is not biased in its design, conduct or reporting, and to ensure the protection of human subjects</a:t>
            </a:r>
            <a:endParaRPr sz="4000">
              <a:solidFill>
                <a:schemeClr val="dk1"/>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Disclosure Policies</a:t>
            </a:r>
            <a:endParaRPr/>
          </a:p>
        </p:txBody>
      </p:sp>
      <p:sp>
        <p:nvSpPr>
          <p:cNvPr id="123" name="Google Shape;123;p19"/>
          <p:cNvSpPr txBox="1"/>
          <p:nvPr>
            <p:ph idx="1" type="body"/>
          </p:nvPr>
        </p:nvSpPr>
        <p:spPr>
          <a:xfrm>
            <a:off x="838200" y="1872875"/>
            <a:ext cx="10710300" cy="4351200"/>
          </a:xfrm>
          <a:prstGeom prst="rect">
            <a:avLst/>
          </a:prstGeom>
        </p:spPr>
        <p:txBody>
          <a:bodyPr anchorCtr="0" anchor="t" bIns="45700" lIns="91425" spcFirstLastPara="1" rIns="91425" wrap="square" tIns="45700">
            <a:normAutofit/>
          </a:bodyPr>
          <a:lstStyle/>
          <a:p>
            <a:pPr indent="0" lvl="0" marL="0" rtl="0" algn="l">
              <a:spcBef>
                <a:spcPts val="600"/>
              </a:spcBef>
              <a:spcAft>
                <a:spcPts val="0"/>
              </a:spcAft>
              <a:buNone/>
            </a:pPr>
            <a:r>
              <a:rPr lang="en-US" sz="3600">
                <a:latin typeface="Arial"/>
                <a:ea typeface="Arial"/>
                <a:cs typeface="Arial"/>
                <a:sym typeface="Arial"/>
              </a:rPr>
              <a:t>•	</a:t>
            </a:r>
            <a:r>
              <a:rPr lang="en-US" sz="3600"/>
              <a:t>UWS8</a:t>
            </a:r>
            <a:endParaRPr sz="3600"/>
          </a:p>
          <a:p>
            <a:pPr indent="0" lvl="0" marL="0" rtl="0" algn="l">
              <a:spcBef>
                <a:spcPts val="600"/>
              </a:spcBef>
              <a:spcAft>
                <a:spcPts val="0"/>
              </a:spcAft>
              <a:buNone/>
            </a:pPr>
            <a:r>
              <a:rPr lang="en-US" sz="3600">
                <a:latin typeface="Arial"/>
                <a:ea typeface="Arial"/>
                <a:cs typeface="Arial"/>
                <a:sym typeface="Arial"/>
              </a:rPr>
              <a:t>•	</a:t>
            </a:r>
            <a:r>
              <a:rPr lang="en-US" sz="3600"/>
              <a:t>Wis. Stat. §946.13</a:t>
            </a:r>
            <a:endParaRPr sz="3600"/>
          </a:p>
          <a:p>
            <a:pPr indent="0" lvl="0" marL="0" rtl="0" algn="l">
              <a:spcBef>
                <a:spcPts val="600"/>
              </a:spcBef>
              <a:spcAft>
                <a:spcPts val="0"/>
              </a:spcAft>
              <a:buNone/>
            </a:pPr>
            <a:r>
              <a:rPr lang="en-US" sz="3600">
                <a:latin typeface="Arial"/>
                <a:ea typeface="Arial"/>
                <a:cs typeface="Arial"/>
                <a:sym typeface="Arial"/>
              </a:rPr>
              <a:t>•	</a:t>
            </a:r>
            <a:r>
              <a:rPr lang="en-US" sz="3600"/>
              <a:t>UW COI Policy</a:t>
            </a:r>
            <a:endParaRPr sz="3600"/>
          </a:p>
          <a:p>
            <a:pPr indent="0" lvl="0" marL="0" rtl="0" algn="l">
              <a:spcBef>
                <a:spcPts val="600"/>
              </a:spcBef>
              <a:spcAft>
                <a:spcPts val="0"/>
              </a:spcAft>
              <a:buNone/>
            </a:pPr>
            <a:r>
              <a:rPr lang="en-US" sz="3600">
                <a:latin typeface="Arial"/>
                <a:ea typeface="Arial"/>
                <a:cs typeface="Arial"/>
                <a:sym typeface="Arial"/>
              </a:rPr>
              <a:t>•	</a:t>
            </a:r>
            <a:r>
              <a:rPr lang="en-US" sz="3600"/>
              <a:t>42 CFR Part 50 subpart F &amp; 45 CFR Part 94</a:t>
            </a:r>
            <a:endParaRPr/>
          </a:p>
          <a:p>
            <a:pPr indent="0" lvl="0" marL="0" rtl="0" algn="l">
              <a:spcBef>
                <a:spcPts val="600"/>
              </a:spcBef>
              <a:spcAft>
                <a:spcPts val="600"/>
              </a:spcAft>
              <a:buNone/>
            </a:pPr>
            <a:r>
              <a:t/>
            </a:r>
            <a:endParaRPr/>
          </a:p>
        </p:txBody>
      </p:sp>
      <p:pic>
        <p:nvPicPr>
          <p:cNvPr id="124" name="Google Shape;124;p19"/>
          <p:cNvPicPr preferRelativeResize="0"/>
          <p:nvPr/>
        </p:nvPicPr>
        <p:blipFill>
          <a:blip r:embed="rId3">
            <a:alphaModFix/>
          </a:blip>
          <a:stretch>
            <a:fillRect/>
          </a:stretch>
        </p:blipFill>
        <p:spPr>
          <a:xfrm>
            <a:off x="8238775" y="365125"/>
            <a:ext cx="3115025" cy="3115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EF"/>
        </a:solidFill>
      </p:bgPr>
    </p:bg>
    <p:spTree>
      <p:nvGrpSpPr>
        <p:cNvPr id="129" name="Shape 129"/>
        <p:cNvGrpSpPr/>
        <p:nvPr/>
      </p:nvGrpSpPr>
      <p:grpSpPr>
        <a:xfrm>
          <a:off x="0" y="0"/>
          <a:ext cx="0" cy="0"/>
          <a:chOff x="0" y="0"/>
          <a:chExt cx="0" cy="0"/>
        </a:xfrm>
      </p:grpSpPr>
      <p:pic>
        <p:nvPicPr>
          <p:cNvPr descr="A cartoon of a person talking to a person&#10;&#10;AI-generated content may be incorrect." id="130" name="Google Shape;130;p20"/>
          <p:cNvPicPr preferRelativeResize="0"/>
          <p:nvPr>
            <p:ph idx="2" type="body"/>
          </p:nvPr>
        </p:nvPicPr>
        <p:blipFill rotWithShape="1">
          <a:blip r:embed="rId3">
            <a:alphaModFix/>
          </a:blip>
          <a:srcRect b="0" l="0" r="0" t="0"/>
          <a:stretch/>
        </p:blipFill>
        <p:spPr>
          <a:xfrm>
            <a:off x="643467" y="1575139"/>
            <a:ext cx="10905066" cy="37077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Who Needs to report</a:t>
            </a:r>
            <a:endParaRPr/>
          </a:p>
        </p:txBody>
      </p:sp>
      <p:sp>
        <p:nvSpPr>
          <p:cNvPr id="137" name="Google Shape;137;p21"/>
          <p:cNvSpPr txBox="1"/>
          <p:nvPr>
            <p:ph idx="1" type="body"/>
          </p:nvPr>
        </p:nvSpPr>
        <p:spPr>
          <a:xfrm>
            <a:off x="838200" y="1690825"/>
            <a:ext cx="10616700" cy="4631400"/>
          </a:xfrm>
          <a:prstGeom prst="rect">
            <a:avLst/>
          </a:prstGeom>
        </p:spPr>
        <p:txBody>
          <a:bodyPr anchorCtr="0" anchor="t" bIns="45700" lIns="91425" spcFirstLastPara="1" rIns="91425" wrap="square" tIns="45700">
            <a:noAutofit/>
          </a:bodyPr>
          <a:lstStyle/>
          <a:p>
            <a:pPr indent="-400050" lvl="0" marL="457200" rtl="0" algn="l">
              <a:lnSpc>
                <a:spcPct val="115000"/>
              </a:lnSpc>
              <a:spcBef>
                <a:spcPts val="1200"/>
              </a:spcBef>
              <a:spcAft>
                <a:spcPts val="0"/>
              </a:spcAft>
              <a:buSzPts val="2700"/>
              <a:buChar char="●"/>
            </a:pPr>
            <a:r>
              <a:rPr lang="en-US" sz="2700">
                <a:latin typeface="Arial"/>
                <a:ea typeface="Arial"/>
                <a:cs typeface="Arial"/>
                <a:sym typeface="Arial"/>
              </a:rPr>
              <a:t>All UW–Madison faculty, regardless of appointment level</a:t>
            </a:r>
            <a:endParaRPr sz="2700">
              <a:latin typeface="Arial"/>
              <a:ea typeface="Arial"/>
              <a:cs typeface="Arial"/>
              <a:sym typeface="Arial"/>
            </a:endParaRPr>
          </a:p>
          <a:p>
            <a:pPr indent="-400050" lvl="0" marL="457200" rtl="0" algn="l">
              <a:lnSpc>
                <a:spcPct val="115000"/>
              </a:lnSpc>
              <a:spcBef>
                <a:spcPts val="0"/>
              </a:spcBef>
              <a:spcAft>
                <a:spcPts val="0"/>
              </a:spcAft>
              <a:buSzPts val="2700"/>
              <a:buChar char="●"/>
            </a:pPr>
            <a:r>
              <a:rPr lang="en-US" sz="2700">
                <a:latin typeface="Arial"/>
                <a:ea typeface="Arial"/>
                <a:cs typeface="Arial"/>
                <a:sym typeface="Arial"/>
              </a:rPr>
              <a:t>All UW–Madison academic staff and limited appointees with total appointments equaling 50% or greater</a:t>
            </a:r>
            <a:endParaRPr sz="2700">
              <a:latin typeface="Arial"/>
              <a:ea typeface="Arial"/>
              <a:cs typeface="Arial"/>
              <a:sym typeface="Arial"/>
            </a:endParaRPr>
          </a:p>
          <a:p>
            <a:pPr indent="-400050" lvl="0" marL="457200" rtl="0" algn="l">
              <a:lnSpc>
                <a:spcPct val="115000"/>
              </a:lnSpc>
              <a:spcBef>
                <a:spcPts val="0"/>
              </a:spcBef>
              <a:spcAft>
                <a:spcPts val="0"/>
              </a:spcAft>
              <a:buSzPts val="2700"/>
              <a:buChar char="●"/>
            </a:pPr>
            <a:r>
              <a:rPr lang="en-US" sz="2700">
                <a:latin typeface="Arial"/>
                <a:ea typeface="Arial"/>
                <a:cs typeface="Arial"/>
                <a:sym typeface="Arial"/>
              </a:rPr>
              <a:t>All PIs, Co-Is, and senior/key personnel on current federal grants</a:t>
            </a:r>
            <a:endParaRPr sz="2700">
              <a:latin typeface="Arial"/>
              <a:ea typeface="Arial"/>
              <a:cs typeface="Arial"/>
              <a:sym typeface="Arial"/>
            </a:endParaRPr>
          </a:p>
          <a:p>
            <a:pPr indent="-400050" lvl="0" marL="457200" rtl="0" algn="l">
              <a:lnSpc>
                <a:spcPct val="115000"/>
              </a:lnSpc>
              <a:spcBef>
                <a:spcPts val="0"/>
              </a:spcBef>
              <a:spcAft>
                <a:spcPts val="0"/>
              </a:spcAft>
              <a:buSzPts val="2700"/>
              <a:buChar char="●"/>
            </a:pPr>
            <a:r>
              <a:rPr lang="en-US" sz="2700">
                <a:latin typeface="Arial"/>
                <a:ea typeface="Arial"/>
                <a:cs typeface="Arial"/>
                <a:sym typeface="Arial"/>
              </a:rPr>
              <a:t>All individuals listed as study team members on human subjects protocols approved by UW-Madison's IRBs</a:t>
            </a:r>
            <a:endParaRPr sz="2700">
              <a:latin typeface="Arial"/>
              <a:ea typeface="Arial"/>
              <a:cs typeface="Arial"/>
              <a:sym typeface="Arial"/>
            </a:endParaRPr>
          </a:p>
          <a:p>
            <a:pPr indent="-400050" lvl="0" marL="457200" rtl="0" algn="l">
              <a:lnSpc>
                <a:spcPct val="115000"/>
              </a:lnSpc>
              <a:spcBef>
                <a:spcPts val="0"/>
              </a:spcBef>
              <a:spcAft>
                <a:spcPts val="0"/>
              </a:spcAft>
              <a:buSzPts val="2700"/>
              <a:buChar char="●"/>
            </a:pPr>
            <a:r>
              <a:rPr lang="en-US" sz="2700">
                <a:latin typeface="Arial"/>
                <a:ea typeface="Arial"/>
                <a:cs typeface="Arial"/>
                <a:sym typeface="Arial"/>
              </a:rPr>
              <a:t>All individuals with a current active management plan</a:t>
            </a:r>
            <a:endParaRPr sz="2700">
              <a:latin typeface="Arial"/>
              <a:ea typeface="Arial"/>
              <a:cs typeface="Arial"/>
              <a:sym typeface="Arial"/>
            </a:endParaRPr>
          </a:p>
          <a:p>
            <a:pPr indent="-400050" lvl="0" marL="457200" rtl="0" algn="l">
              <a:lnSpc>
                <a:spcPct val="115000"/>
              </a:lnSpc>
              <a:spcBef>
                <a:spcPts val="0"/>
              </a:spcBef>
              <a:spcAft>
                <a:spcPts val="0"/>
              </a:spcAft>
              <a:buSzPts val="2700"/>
              <a:buChar char="●"/>
            </a:pPr>
            <a:r>
              <a:rPr lang="en-US" sz="2700">
                <a:latin typeface="Arial"/>
                <a:ea typeface="Arial"/>
                <a:cs typeface="Arial"/>
                <a:sym typeface="Arial"/>
              </a:rPr>
              <a:t>All individuals when </a:t>
            </a:r>
            <a:r>
              <a:rPr lang="en-US" sz="2700">
                <a:latin typeface="Arial"/>
                <a:ea typeface="Arial"/>
                <a:cs typeface="Arial"/>
                <a:sym typeface="Arial"/>
              </a:rPr>
              <a:t>requested by their Dean’s office or the COI Office</a:t>
            </a:r>
            <a:endParaRPr sz="2700">
              <a:latin typeface="Arial"/>
              <a:ea typeface="Arial"/>
              <a:cs typeface="Arial"/>
              <a:sym typeface="Arial"/>
            </a:endParaRPr>
          </a:p>
          <a:p>
            <a:pPr indent="0" lvl="0" marL="0" rtl="0" algn="l">
              <a:spcBef>
                <a:spcPts val="1200"/>
              </a:spcBef>
              <a:spcAft>
                <a:spcPts val="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